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81" r:id="rId24"/>
    <p:sldId id="278" r:id="rId25"/>
    <p:sldId id="279" r:id="rId26"/>
    <p:sldId id="280" r:id="rId2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69CDA-7744-4C91-A013-B37C4B35C09B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E93F192-1A80-4172-BA73-8722EA4BB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521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69CDA-7744-4C91-A013-B37C4B35C09B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E93F192-1A80-4172-BA73-8722EA4BB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7374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69CDA-7744-4C91-A013-B37C4B35C09B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E93F192-1A80-4172-BA73-8722EA4BB14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717109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69CDA-7744-4C91-A013-B37C4B35C09B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E93F192-1A80-4172-BA73-8722EA4BB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99575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69CDA-7744-4C91-A013-B37C4B35C09B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E93F192-1A80-4172-BA73-8722EA4BB14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48449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69CDA-7744-4C91-A013-B37C4B35C09B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E93F192-1A80-4172-BA73-8722EA4BB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33810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69CDA-7744-4C91-A013-B37C4B35C09B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F192-1A80-4172-BA73-8722EA4BB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7635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69CDA-7744-4C91-A013-B37C4B35C09B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F192-1A80-4172-BA73-8722EA4BB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437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69CDA-7744-4C91-A013-B37C4B35C09B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F192-1A80-4172-BA73-8722EA4BB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4861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69CDA-7744-4C91-A013-B37C4B35C09B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E93F192-1A80-4172-BA73-8722EA4BB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0004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69CDA-7744-4C91-A013-B37C4B35C09B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E93F192-1A80-4172-BA73-8722EA4BB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472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69CDA-7744-4C91-A013-B37C4B35C09B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E93F192-1A80-4172-BA73-8722EA4BB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22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69CDA-7744-4C91-A013-B37C4B35C09B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F192-1A80-4172-BA73-8722EA4BB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2829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69CDA-7744-4C91-A013-B37C4B35C09B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F192-1A80-4172-BA73-8722EA4BB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828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69CDA-7744-4C91-A013-B37C4B35C09B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F192-1A80-4172-BA73-8722EA4BB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3538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69CDA-7744-4C91-A013-B37C4B35C09B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E93F192-1A80-4172-BA73-8722EA4BB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4735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69CDA-7744-4C91-A013-B37C4B35C09B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E93F192-1A80-4172-BA73-8722EA4BB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657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955964"/>
            <a:ext cx="8915399" cy="382141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Математика (1 класс).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</a:t>
            </a:r>
            <a:r>
              <a:rPr lang="ru-RU" dirty="0" err="1" smtClean="0"/>
              <a:t>Тема</a:t>
            </a:r>
            <a:r>
              <a:rPr lang="ru-RU" dirty="0" err="1"/>
              <a:t>:"Число</a:t>
            </a:r>
            <a:r>
              <a:rPr lang="ru-RU" dirty="0"/>
              <a:t> 7. Цифра 7"</a:t>
            </a:r>
            <a:br>
              <a:rPr lang="ru-RU" dirty="0"/>
            </a:br>
            <a:r>
              <a:rPr lang="ru-RU" dirty="0"/>
              <a:t>    </a:t>
            </a:r>
            <a:br>
              <a:rPr lang="ru-RU" dirty="0"/>
            </a:br>
            <a:r>
              <a:rPr lang="ru-RU" dirty="0"/>
              <a:t>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Учитель: Арбатова Н.В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6776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571500"/>
            <a:ext cx="9468196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8574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64027" y="2206939"/>
            <a:ext cx="8915400" cy="3777622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99" y="571500"/>
            <a:ext cx="9085811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0524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571500"/>
            <a:ext cx="932688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1060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92925" y="624109"/>
            <a:ext cx="8978391" cy="5602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5011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6975" y="571500"/>
            <a:ext cx="725805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1018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6974" y="571500"/>
            <a:ext cx="9037637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4829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6974" y="571500"/>
            <a:ext cx="8913149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5738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571500"/>
            <a:ext cx="9218612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8238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6560" y="624110"/>
            <a:ext cx="725805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201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6975" y="571500"/>
            <a:ext cx="9270596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718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9212" y="766464"/>
            <a:ext cx="1255885" cy="83522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               РИТМИЧЕСКИЙ </a:t>
            </a:r>
            <a:r>
              <a:rPr lang="ru-RU" altLang="ru-RU" b="1" dirty="0">
                <a:solidFill>
                  <a:srgbClr val="FF0000"/>
                </a:solidFill>
                <a:latin typeface="Constantia" panose="02030602050306030303" pitchFamily="18" charset="0"/>
              </a:rPr>
              <a:t>СЧЁТ</a:t>
            </a:r>
            <a:br>
              <a:rPr lang="ru-RU" altLang="ru-RU" b="1" dirty="0">
                <a:solidFill>
                  <a:srgbClr val="FF0000"/>
                </a:solidFill>
                <a:latin typeface="Constantia" panose="02030602050306030303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 defTabSz="914400" fontAlgn="base">
              <a:spcBef>
                <a:spcPct val="50000"/>
              </a:spcBef>
              <a:spcAft>
                <a:spcPct val="0"/>
              </a:spcAft>
              <a:buClrTx/>
              <a:buNone/>
            </a:pPr>
            <a:r>
              <a:rPr lang="ru-RU" altLang="ru-RU" sz="4000" b="1" u="sng" dirty="0">
                <a:solidFill>
                  <a:srgbClr val="00B050"/>
                </a:solidFill>
                <a:latin typeface="Arial" panose="020B0604020202020204" pitchFamily="34" charset="0"/>
              </a:rPr>
              <a:t>СЧЁТ ЧЕРЕЗ 5.</a:t>
            </a:r>
          </a:p>
          <a:p>
            <a:pPr marL="0" lvl="0" indent="0" defTabSz="914400"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2400" b="1" dirty="0">
                <a:solidFill>
                  <a:prstClr val="black"/>
                </a:solidFill>
                <a:latin typeface="Arial" panose="020B0604020202020204" pitchFamily="34" charset="0"/>
              </a:rPr>
              <a:t>Коснуться руками ног (1), коснуться правой рукой левого плеча (2), коснуться левой рукой правого плеча(3), хлопнуть в ладоши (4), прикоснуться друг к другу ладонями и сказать  «пять»(5) и </a:t>
            </a:r>
            <a:r>
              <a:rPr lang="ru-RU" altLang="ru-RU" sz="2400" b="1" dirty="0" err="1">
                <a:solidFill>
                  <a:prstClr val="black"/>
                </a:solidFill>
                <a:latin typeface="Arial" panose="020B0604020202020204" pitchFamily="34" charset="0"/>
              </a:rPr>
              <a:t>т.д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78141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6974" y="571500"/>
            <a:ext cx="9037637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3262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85754" y="624110"/>
            <a:ext cx="9202188" cy="5643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1846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6974" y="571500"/>
            <a:ext cx="9037637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0303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6975" y="571500"/>
            <a:ext cx="725805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7858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6975" y="571500"/>
            <a:ext cx="725805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9706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6975" y="571500"/>
            <a:ext cx="879677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2469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6974" y="571500"/>
            <a:ext cx="9278909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97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36372" y="624110"/>
            <a:ext cx="9559636" cy="5852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2578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6820"/>
                </a:solidFill>
                <a:latin typeface="Times New Roman" panose="02020603050405020304" pitchFamily="18" charset="0"/>
              </a:rPr>
              <a:t>Какое число "заблудилось" ? Поставьте его на место.</a:t>
            </a:r>
            <a:br>
              <a:rPr lang="ru-RU" dirty="0">
                <a:solidFill>
                  <a:srgbClr val="FF6820"/>
                </a:solidFill>
                <a:latin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29295" y="2286000"/>
            <a:ext cx="9622905" cy="2622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5258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92926" y="624109"/>
            <a:ext cx="8911686" cy="5394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3452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571500"/>
            <a:ext cx="9218612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5915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571500"/>
            <a:ext cx="9218612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3252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57150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2093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99" y="571500"/>
            <a:ext cx="9152313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480657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68</TotalTime>
  <Words>67</Words>
  <Application>Microsoft Office PowerPoint</Application>
  <PresentationFormat>Широкоэкранный</PresentationFormat>
  <Paragraphs>6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2" baseType="lpstr">
      <vt:lpstr>Arial</vt:lpstr>
      <vt:lpstr>Century Gothic</vt:lpstr>
      <vt:lpstr>Constantia</vt:lpstr>
      <vt:lpstr>Times New Roman</vt:lpstr>
      <vt:lpstr>Wingdings 3</vt:lpstr>
      <vt:lpstr>Легкий дым</vt:lpstr>
      <vt:lpstr>Математика (1 класс).      Тема:"Число 7. Цифра 7"       </vt:lpstr>
      <vt:lpstr>               РИТМИЧЕСКИЙ СЧЁТ </vt:lpstr>
      <vt:lpstr>Презентация PowerPoint</vt:lpstr>
      <vt:lpstr>Какое число "заблудилось" ? Поставьте его на место.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(1 класс).      Тема:"Число 7. Цифра 7"</dc:title>
  <dc:creator>кабинет 104</dc:creator>
  <cp:lastModifiedBy>кабинет 104</cp:lastModifiedBy>
  <cp:revision>7</cp:revision>
  <dcterms:created xsi:type="dcterms:W3CDTF">2021-11-23T14:05:52Z</dcterms:created>
  <dcterms:modified xsi:type="dcterms:W3CDTF">2021-11-23T15:14:27Z</dcterms:modified>
</cp:coreProperties>
</file>