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notesSlides/_rels/notesSlide4.xml.rels" ContentType="application/vnd.openxmlformats-package.relationships+xml"/>
  <Override PartName="/ppt/media/image1.jpeg" ContentType="image/jpeg"/>
  <Override PartName="/ppt/media/image2.jpeg" ContentType="image/jpeg"/>
  <Override PartName="/ppt/media/image8.png" ContentType="image/png"/>
  <Override PartName="/ppt/media/image3.jpeg" ContentType="image/jpeg"/>
  <Override PartName="/ppt/media/image4.jpeg" ContentType="image/jpeg"/>
  <Override PartName="/ppt/media/image5.jpeg" ContentType="image/jpeg"/>
  <Override PartName="/ppt/media/image7.png" ContentType="image/png"/>
  <Override PartName="/ppt/media/image6.png" ContentType="image/png"/>
  <Override PartName="/ppt/media/image9.png" ContentType="image/png"/>
  <Override PartName="/ppt/media/image10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4400" spc="-1" strike="noStrike">
                <a:solidFill>
                  <a:srgbClr val="000000"/>
                </a:solidFill>
                <a:latin typeface="Times New Roman"/>
              </a:rPr>
              <a:t>Для перемещения страницы щёлкните мышью</a:t>
            </a:r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37D0CEF-387F-4D87-9D87-9A13A60CCDF4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EF26ED1-4B6D-447D-A426-6F89386BA017}" type="slidenum">
              <a:rPr b="0" lang="ru-RU" sz="1200" spc="-1" strike="noStrike">
                <a:latin typeface="Times New Roman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240" cy="123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Times New Roman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15EB0990-BD47-4C20-8ACB-9193162D38EF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Times New Roman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tarSymbo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13F26DF1-CBEF-4200-AA50-CAEE4D52AD4F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619640" y="2565000"/>
            <a:ext cx="7200720" cy="15415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800000"/>
                </a:solidFill>
                <a:latin typeface="Times New Roman"/>
              </a:rPr>
              <a:t>Тема:  решение задач на движение.</a:t>
            </a:r>
            <a:br/>
            <a:endParaRPr b="0" lang="ru-RU" sz="5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619640" y="836640"/>
            <a:ext cx="7057800" cy="7923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800000"/>
                </a:solidFill>
                <a:latin typeface="Times New Roman"/>
              </a:rPr>
              <a:t>Минутка каллиграфии</a:t>
            </a:r>
            <a:br/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149400" y="-144360"/>
            <a:ext cx="304560" cy="304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3"/>
          <p:cNvSpPr/>
          <p:nvPr/>
        </p:nvSpPr>
        <p:spPr>
          <a:xfrm>
            <a:off x="301680" y="7920"/>
            <a:ext cx="304560" cy="304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4"/>
          <p:cNvSpPr/>
          <p:nvPr/>
        </p:nvSpPr>
        <p:spPr>
          <a:xfrm>
            <a:off x="453960" y="160200"/>
            <a:ext cx="304560" cy="304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3" name="Рисунок 16" descr="цифры.jpg"/>
          <p:cNvPicPr/>
          <p:nvPr/>
        </p:nvPicPr>
        <p:blipFill>
          <a:blip r:embed="rId1"/>
          <a:srcRect l="80726" t="61622" r="0" b="0"/>
          <a:stretch/>
        </p:blipFill>
        <p:spPr>
          <a:xfrm>
            <a:off x="6588360" y="1989000"/>
            <a:ext cx="1763280" cy="1665360"/>
          </a:xfrm>
          <a:prstGeom prst="rect">
            <a:avLst/>
          </a:prstGeom>
          <a:ln w="0">
            <a:noFill/>
          </a:ln>
        </p:spPr>
      </p:pic>
      <p:sp>
        <p:nvSpPr>
          <p:cNvPr id="94" name="CustomShape 5"/>
          <p:cNvSpPr/>
          <p:nvPr/>
        </p:nvSpPr>
        <p:spPr>
          <a:xfrm>
            <a:off x="1835640" y="4149000"/>
            <a:ext cx="576036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720">
              <a:lnSpc>
                <a:spcPct val="100000"/>
              </a:lnSpc>
              <a:tabLst>
                <a:tab algn="l" pos="0"/>
              </a:tabLst>
            </a:pPr>
            <a:r>
              <a:rPr b="1" i="1" lang="ru-RU" sz="4000" spc="-1" strike="noStrike">
                <a:solidFill>
                  <a:srgbClr val="000000"/>
                </a:solidFill>
                <a:latin typeface="Calibri"/>
              </a:rPr>
              <a:t>61   61   61   61   61</a:t>
            </a:r>
            <a:endParaRPr b="0" lang="ru-RU" sz="4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tabLst>
                <a:tab algn="l" pos="0"/>
              </a:tabLst>
            </a:pPr>
            <a:r>
              <a:rPr b="1" i="1" lang="ru-RU" sz="4000" spc="-1" strike="noStrike">
                <a:solidFill>
                  <a:srgbClr val="000000"/>
                </a:solidFill>
                <a:latin typeface="Calibri"/>
              </a:rPr>
              <a:t>79   79   79    79   79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95" name="Рисунок 18" descr="цифры.jpg"/>
          <p:cNvPicPr/>
          <p:nvPr/>
        </p:nvPicPr>
        <p:blipFill>
          <a:blip r:embed="rId2"/>
          <a:srcRect l="24803" t="61622" r="36618" b="0"/>
          <a:stretch/>
        </p:blipFill>
        <p:spPr>
          <a:xfrm>
            <a:off x="3204000" y="1979280"/>
            <a:ext cx="3528000" cy="1665360"/>
          </a:xfrm>
          <a:prstGeom prst="rect">
            <a:avLst/>
          </a:prstGeom>
          <a:ln w="0">
            <a:noFill/>
          </a:ln>
        </p:spPr>
      </p:pic>
      <p:pic>
        <p:nvPicPr>
          <p:cNvPr id="96" name="Рисунок 19" descr="цифры.jpg"/>
          <p:cNvPicPr/>
          <p:nvPr/>
        </p:nvPicPr>
        <p:blipFill>
          <a:blip r:embed="rId3"/>
          <a:srcRect l="26380" t="16821" r="55520" b="43370"/>
          <a:stretch/>
        </p:blipFill>
        <p:spPr>
          <a:xfrm>
            <a:off x="1619640" y="1913760"/>
            <a:ext cx="1658880" cy="1730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2483640" y="1556640"/>
            <a:ext cx="5688360" cy="39787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7 * 5 * 8 = 20 </a:t>
            </a:r>
            <a:endParaRPr b="0" lang="ru-RU" sz="4800" spc="-1" strike="noStrike">
              <a:solidFill>
                <a:srgbClr val="00000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16 * 9 * 5 = 2 </a:t>
            </a:r>
            <a:endParaRPr b="0" lang="ru-RU" sz="4800" spc="-1" strike="noStrike">
              <a:solidFill>
                <a:srgbClr val="00000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4 * 9 * 7 = 6</a:t>
            </a:r>
            <a:endParaRPr b="0" lang="ru-RU" sz="4800" spc="-1" strike="noStrike">
              <a:solidFill>
                <a:srgbClr val="00000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6 * 4 * 9 = 11</a:t>
            </a:r>
            <a:endParaRPr b="0" lang="ru-RU" sz="4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914400" y="284040"/>
            <a:ext cx="8229240" cy="12366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800000"/>
                </a:solidFill>
                <a:latin typeface="Comic Sans MS"/>
              </a:rPr>
              <a:t>Какой знак пропущен?</a:t>
            </a:r>
            <a:endParaRPr b="0" lang="ru-RU" sz="4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1115640" y="98064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800000"/>
                </a:solidFill>
                <a:latin typeface="Times New Roman"/>
              </a:rPr>
              <a:t>«</a:t>
            </a:r>
            <a:r>
              <a:rPr b="1" lang="ru-RU" sz="4000" spc="-1" strike="noStrike">
                <a:solidFill>
                  <a:srgbClr val="800000"/>
                </a:solidFill>
                <a:latin typeface="Comic Sans MS"/>
              </a:rPr>
              <a:t>Назови соседа</a:t>
            </a:r>
            <a:r>
              <a:rPr b="1" lang="ru-RU" sz="4000" spc="-1" strike="noStrike">
                <a:solidFill>
                  <a:srgbClr val="800000"/>
                </a:solidFill>
                <a:latin typeface="Times New Roman"/>
              </a:rPr>
              <a:t>»</a:t>
            </a:r>
            <a:br/>
            <a:endParaRPr b="0" lang="ru-RU" sz="4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149400" y="-144360"/>
            <a:ext cx="304560" cy="304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3"/>
          <p:cNvSpPr/>
          <p:nvPr/>
        </p:nvSpPr>
        <p:spPr>
          <a:xfrm>
            <a:off x="301680" y="7920"/>
            <a:ext cx="304560" cy="304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2" name="Picture 3" descr=""/>
          <p:cNvPicPr/>
          <p:nvPr/>
        </p:nvPicPr>
        <p:blipFill>
          <a:blip r:embed="rId1"/>
          <a:stretch/>
        </p:blipFill>
        <p:spPr>
          <a:xfrm>
            <a:off x="1619640" y="2853000"/>
            <a:ext cx="7056360" cy="121176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3640" y="26064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800000"/>
                </a:solidFill>
                <a:latin typeface="Comic Sans MS"/>
              </a:rPr>
              <a:t>Учебник страница 64 №6</a:t>
            </a:r>
            <a:endParaRPr b="0" lang="ru-RU" sz="36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1403640" y="3789000"/>
            <a:ext cx="7560360" cy="647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00000"/>
                </a:solidFill>
                <a:latin typeface="Comic Sans MS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5" name="Picture 2" descr=""/>
          <p:cNvPicPr/>
          <p:nvPr/>
        </p:nvPicPr>
        <p:blipFill>
          <a:blip r:embed="rId1"/>
          <a:stretch/>
        </p:blipFill>
        <p:spPr>
          <a:xfrm>
            <a:off x="1835640" y="1412640"/>
            <a:ext cx="6524280" cy="1437840"/>
          </a:xfrm>
          <a:prstGeom prst="rect">
            <a:avLst/>
          </a:prstGeom>
          <a:ln w="9525">
            <a:noFill/>
          </a:ln>
        </p:spPr>
      </p:pic>
      <p:sp>
        <p:nvSpPr>
          <p:cNvPr id="106" name="CustomShape 3"/>
          <p:cNvSpPr/>
          <p:nvPr/>
        </p:nvSpPr>
        <p:spPr>
          <a:xfrm rot="19790400">
            <a:off x="2554560" y="1917000"/>
            <a:ext cx="7196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4см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7" name="CustomShape 4"/>
          <p:cNvSpPr/>
          <p:nvPr/>
        </p:nvSpPr>
        <p:spPr>
          <a:xfrm rot="2448000">
            <a:off x="4318560" y="1603080"/>
            <a:ext cx="7196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2см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8" name="CustomShape 5"/>
          <p:cNvSpPr/>
          <p:nvPr/>
        </p:nvSpPr>
        <p:spPr>
          <a:xfrm rot="20896800">
            <a:off x="5753520" y="1698120"/>
            <a:ext cx="7196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6см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800000"/>
                </a:solidFill>
                <a:latin typeface="Comic Sans MS"/>
              </a:rPr>
              <a:t>Задача 1</a:t>
            </a:r>
            <a:endParaRPr b="0" lang="ru-RU" sz="40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0" name="Picture 3" descr=""/>
          <p:cNvPicPr/>
          <p:nvPr/>
        </p:nvPicPr>
        <p:blipFill>
          <a:blip r:embed="rId1"/>
          <a:stretch/>
        </p:blipFill>
        <p:spPr>
          <a:xfrm>
            <a:off x="1691640" y="1340640"/>
            <a:ext cx="7067160" cy="1780920"/>
          </a:xfrm>
          <a:prstGeom prst="rect">
            <a:avLst/>
          </a:prstGeom>
          <a:ln w="9525">
            <a:noFill/>
          </a:ln>
        </p:spPr>
      </p:pic>
      <p:sp>
        <p:nvSpPr>
          <p:cNvPr id="111" name="CustomShape 2"/>
          <p:cNvSpPr/>
          <p:nvPr/>
        </p:nvSpPr>
        <p:spPr>
          <a:xfrm>
            <a:off x="1835640" y="3718800"/>
            <a:ext cx="2880000" cy="60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Аллея – 70м</a:t>
            </a:r>
            <a:endParaRPr b="0" lang="ru-RU" sz="3400" spc="-1" strike="noStrike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1835640" y="4293000"/>
            <a:ext cx="3168000" cy="60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1 мальчик – 22м</a:t>
            </a:r>
            <a:endParaRPr b="0" lang="ru-RU" sz="3400" spc="-1" strike="noStrike">
              <a:latin typeface="Arial"/>
            </a:endParaRPr>
          </a:p>
        </p:txBody>
      </p:sp>
      <p:sp>
        <p:nvSpPr>
          <p:cNvPr id="113" name="CustomShape 4"/>
          <p:cNvSpPr/>
          <p:nvPr/>
        </p:nvSpPr>
        <p:spPr>
          <a:xfrm>
            <a:off x="1835640" y="4829760"/>
            <a:ext cx="3528000" cy="60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2 мальчик - ?м</a:t>
            </a:r>
            <a:endParaRPr b="0" lang="ru-RU" sz="3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" dur="indefinite" restart="never" nodeType="tmRoot">
          <p:childTnLst>
            <p:seq>
              <p:cTn id="31" dur="indefinite" nodeType="mainSeq">
                <p:childTnLst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800000"/>
                </a:solidFill>
                <a:latin typeface="Comic Sans MS"/>
              </a:rPr>
              <a:t>Задача 2</a:t>
            </a:r>
            <a:endParaRPr b="0" lang="ru-RU" sz="4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1763640" y="3717000"/>
            <a:ext cx="3384000" cy="1367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80"/>
              </a:spcBef>
              <a:tabLst>
                <a:tab algn="l" pos="0"/>
              </a:tabLst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Пробежал – 50м</a:t>
            </a:r>
            <a:endParaRPr b="0" lang="ru-RU" sz="3400" spc="-1" strike="noStrike">
              <a:solidFill>
                <a:srgbClr val="00000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tabLst>
                <a:tab algn="l" pos="0"/>
              </a:tabLst>
            </a:pPr>
            <a:endParaRPr b="0" lang="ru-RU" sz="3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1979640" y="1340640"/>
            <a:ext cx="5976360" cy="2092680"/>
          </a:xfrm>
          <a:prstGeom prst="rect">
            <a:avLst/>
          </a:prstGeom>
          <a:ln w="9525"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4716000" y="3645000"/>
            <a:ext cx="503640" cy="143964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4"/>
          <p:cNvSpPr/>
          <p:nvPr/>
        </p:nvSpPr>
        <p:spPr>
          <a:xfrm>
            <a:off x="5436000" y="4005000"/>
            <a:ext cx="1151640" cy="60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? м</a:t>
            </a:r>
            <a:endParaRPr b="0" lang="ru-RU" sz="3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800000"/>
                </a:solidFill>
                <a:latin typeface="Comic Sans MS"/>
              </a:rPr>
              <a:t>Задача 3</a:t>
            </a:r>
            <a:endParaRPr b="0" lang="ru-RU" sz="36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20" name="Picture 2" descr=""/>
          <p:cNvPicPr/>
          <p:nvPr/>
        </p:nvPicPr>
        <p:blipFill>
          <a:blip r:embed="rId1"/>
          <a:stretch/>
        </p:blipFill>
        <p:spPr>
          <a:xfrm>
            <a:off x="1691640" y="1268640"/>
            <a:ext cx="7054560" cy="1532520"/>
          </a:xfrm>
          <a:prstGeom prst="rect">
            <a:avLst/>
          </a:prstGeom>
          <a:ln w="9525">
            <a:noFill/>
          </a:ln>
        </p:spPr>
      </p:pic>
      <p:sp>
        <p:nvSpPr>
          <p:cNvPr id="121" name="CustomShape 2"/>
          <p:cNvSpPr/>
          <p:nvPr/>
        </p:nvSpPr>
        <p:spPr>
          <a:xfrm>
            <a:off x="1835640" y="3357000"/>
            <a:ext cx="4176000" cy="112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1 девочка – 20м</a:t>
            </a:r>
            <a:endParaRPr b="0" lang="ru-RU" sz="3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2 девочка - ? на 8 м &gt;</a:t>
            </a:r>
            <a:endParaRPr b="0" lang="ru-RU" sz="3400" spc="-1" strike="noStrike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5940000" y="3285000"/>
            <a:ext cx="503640" cy="122364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4"/>
          <p:cNvSpPr/>
          <p:nvPr/>
        </p:nvSpPr>
        <p:spPr>
          <a:xfrm>
            <a:off x="6588360" y="3573000"/>
            <a:ext cx="647640" cy="60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?м</a:t>
            </a:r>
            <a:endParaRPr b="0" lang="ru-RU" sz="3400" spc="-1" strike="noStrike">
              <a:latin typeface="Arial"/>
            </a:endParaRPr>
          </a:p>
        </p:txBody>
      </p:sp>
      <p:sp>
        <p:nvSpPr>
          <p:cNvPr id="124" name="CustomShape 5"/>
          <p:cNvSpPr/>
          <p:nvPr/>
        </p:nvSpPr>
        <p:spPr>
          <a:xfrm>
            <a:off x="1619640" y="4509000"/>
            <a:ext cx="712836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20+8=28 (м) – прошла 2 девочка</a:t>
            </a:r>
            <a:endParaRPr b="0" lang="ru-RU" sz="2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20+28=48 (м) 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2" dur="indefinite" restart="never" nodeType="tmRoot">
          <p:childTnLst>
            <p:seq>
              <p:cTn id="73" dur="indefinite" nodeType="mainSeq">
                <p:childTnLst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7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8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9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914400" y="256500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800000"/>
                </a:solidFill>
                <a:latin typeface="Times New Roman"/>
              </a:rPr>
              <a:t>Молодцы!!!</a:t>
            </a:r>
            <a:br/>
            <a:br/>
            <a:r>
              <a:rPr b="1" lang="ru-RU" sz="4400" spc="-1" strike="noStrike">
                <a:solidFill>
                  <a:srgbClr val="800000"/>
                </a:solidFill>
                <a:latin typeface="Times New Roman"/>
              </a:rPr>
              <a:t>Домашнее задание:</a:t>
            </a:r>
            <a:br/>
            <a:r>
              <a:rPr b="1" lang="ru-RU" sz="4400" spc="-1" strike="noStrike">
                <a:solidFill>
                  <a:srgbClr val="800000"/>
                </a:solidFill>
                <a:latin typeface="Times New Roman"/>
              </a:rPr>
              <a:t>Учебник страница 65 №5</a:t>
            </a:r>
            <a:endParaRPr b="0" lang="ru-RU" sz="4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Application>LibreOffice/7.0.1.2$Windows_x86 LibreOffice_project/7cbcfc562f6eb6708b5ff7d7397325de9e764452</Application>
  <Words>117</Words>
  <Paragraphs>31</Paragraphs>
  <Company>Hewlett-Packard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2012-08-12T16:04:58Z</dcterms:created>
  <dc:creator>Елена</dc:creator>
  <dc:description/>
  <dc:language>ru-RU</dc:language>
  <cp:lastModifiedBy/>
  <dcterms:modified xsi:type="dcterms:W3CDTF">2021-11-17T14:00:47Z</dcterms:modified>
  <cp:revision>71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Hewlett-Packard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</vt:i4>
  </property>
</Properties>
</file>