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  <p:sldMasterId id="214748370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5" r:id="rId21"/>
    <p:sldId id="276" r:id="rId22"/>
    <p:sldId id="273" r:id="rId23"/>
    <p:sldId id="274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91" r:id="rId34"/>
    <p:sldId id="286" r:id="rId35"/>
    <p:sldId id="287" r:id="rId36"/>
    <p:sldId id="288" r:id="rId37"/>
    <p:sldId id="289" r:id="rId38"/>
    <p:sldId id="290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ДЕТСКИЕ\Nezhniy\Nezhn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88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2420888"/>
            <a:ext cx="6622504" cy="1251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005064"/>
            <a:ext cx="6400800" cy="1104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91EC1-52CF-4DDE-AD21-FEDEBEEED7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F2646-CDEC-4A44-A3BA-3A2006C492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9CCDD-16EC-4A5F-94E4-D18E8359C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E7E5C-EF63-4426-A45F-8AA751290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0C0F3-7CD9-4194-8CBB-14C84E6A91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3CACA-A783-4F16-AFCC-2B78732E72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349B6-9449-4CB6-8FFE-ACA1B5D425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AC611-335C-4C53-A83C-BB39C8E145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6CF3E-BF03-4371-91B5-94582D396F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3BFF4DB-4BDC-4DCE-9D14-0BD1A4ED947E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EFE2E0A-44B3-4624-88AF-D5DF025C6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92625-B2D5-4CBC-80F4-83CBDA8A68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ED8BF-BF44-40C4-AE76-629FBC329C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0EA49-260B-44C7-9260-613B289578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D9FF6-362D-41C3-83C3-A88A4C91F4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F8253-857C-4615-B925-D304D9F520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DBCE5-5E80-48D6-B083-7BC981F40B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3BFF4DB-4BDC-4DCE-9D14-0BD1A4ED947E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EFE2E0A-44B3-4624-88AF-D5DF025C6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 sz="96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63B20-844F-477E-A252-BE83D21281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8F009-0D4C-473A-B38A-D43D2FDAD5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68E3D-D40C-4540-8F39-0378D8105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589FC-1109-495B-B4F4-F94191CF2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BB139-5C86-4441-9ED7-DCEE4A2033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B7E65-445D-40E3-85D3-EFB02428B3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:\ProPowerPoint\Шаблоны\ДЕТСКИЕ\Nezhniy\NezhnySlid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412875"/>
            <a:ext cx="8229600" cy="471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0" y="6515100"/>
            <a:ext cx="1595438" cy="3079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BFBFBF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srgbClr val="BFBFBF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274638"/>
            <a:ext cx="6019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39E2EA69-10E7-48F9-B0B8-853BFF13C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ransition spd="med">
    <p:circl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1000108"/>
            <a:ext cx="7243786" cy="2600343"/>
          </a:xfrm>
        </p:spPr>
        <p:txBody>
          <a:bodyPr/>
          <a:lstStyle/>
          <a:p>
            <a:pPr lvl="0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Современная образовательная практика по развитию речи детей младшего дошкольного возраста.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центра развития речи 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 гостях у тетушки Совы».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3857628"/>
            <a:ext cx="6400800" cy="1752600"/>
          </a:xfrm>
        </p:spPr>
        <p:txBody>
          <a:bodyPr/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Подготовили: Графина Т.В.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Толкачева Е.В.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857232"/>
            <a:ext cx="7472386" cy="5268931"/>
          </a:xfrm>
        </p:spPr>
        <p:txBody>
          <a:bodyPr/>
          <a:lstStyle/>
          <a:p>
            <a:pPr algn="ctr">
              <a:buNone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«Истоки способностей и дарования детей – на кончиках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В.А. Сухомлинский</a:t>
            </a:r>
          </a:p>
          <a:p>
            <a:pPr algn="r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центре «В гостях у тетушки Совы» представлен материал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развитие моторики и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сенсорики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857752" y="3000372"/>
            <a:ext cx="484632" cy="978408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42852"/>
            <a:ext cx="7400948" cy="127478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Игры с пуговицами.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000108"/>
            <a:ext cx="7400948" cy="5126055"/>
          </a:xfrm>
        </p:spPr>
        <p:txBody>
          <a:bodyPr/>
          <a:lstStyle/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Играя с пуговицами ребенок: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Расширяет знания об окружающем мире.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Учится классифицировать по цвету, форме, величине.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Развивает мелкую моторику рук.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Учится вести диалог.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Проявляет свою фантазию, творческие способности, инициативу.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Учится работать в коллективе, быть усидчивым, доводить начатое дело до конца.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Манипуляции с пуговицами: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вызывают аллергии.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Пуговицами нельзя порезаться или уколоться.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Они легко моются, обрабатываются, как и все пластмассовые игрушки.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безопасности: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 во время таких занятий должен находиться 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ВСЁ ВРЕМЯ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под присмотром </a:t>
            </a: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ВЗРОСЛОГО!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ttps://im0-tub-ru.yandex.net/i?id=f2e7a7b162ac37c7c3da401108fe2175&amp;n=13&amp;exp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574510" cy="62865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14678" y="1714488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«Цепочка»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таня\AppData\Local\Microsoft\Windows\Temporary Internet Files\Content.Word\IMG_20181017_16192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14612" y="2285992"/>
            <a:ext cx="3929090" cy="2808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ttps://im0-tub-ru.yandex.net/i?id=f2e7a7b162ac37c7c3da401108fe2175&amp;n=13&amp;exp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4510" cy="6286520"/>
          </a:xfrm>
          <a:prstGeom prst="rect">
            <a:avLst/>
          </a:prstGeom>
          <a:noFill/>
        </p:spPr>
      </p:pic>
      <p:pic>
        <p:nvPicPr>
          <p:cNvPr id="5" name="Рисунок 4" descr="C:\Users\таня\AppData\Local\Microsoft\Windows\Temporary Internet Files\Content.Word\IMG_20181017_162022.jpg"/>
          <p:cNvPicPr/>
          <p:nvPr/>
        </p:nvPicPr>
        <p:blipFill>
          <a:blip r:embed="rId3" cstate="screen"/>
          <a:srcRect t="-1823"/>
          <a:stretch>
            <a:fillRect/>
          </a:stretch>
        </p:blipFill>
        <p:spPr bwMode="auto">
          <a:xfrm>
            <a:off x="2571736" y="2071678"/>
            <a:ext cx="4000528" cy="328614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357554" y="1643050"/>
            <a:ext cx="2960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«Пуговичная фантазия»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ttps://im0-tub-ru.yandex.net/i?id=f2e7a7b162ac37c7c3da401108fe2175&amp;n=13&amp;exp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4510" cy="62865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71802" y="1785926"/>
            <a:ext cx="3401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«Краски художника»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таня\AppData\Local\Microsoft\Windows\Temporary Internet Files\Content.Word\IMG_20181019_16031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43174" y="2357430"/>
            <a:ext cx="4022733" cy="296347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ttps://im0-tub-ru.yandex.net/i?id=f2e7a7b162ac37c7c3da401108fe2175&amp;n=13&amp;exp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4510" cy="6286520"/>
          </a:xfrm>
          <a:prstGeom prst="rect">
            <a:avLst/>
          </a:prstGeom>
          <a:noFill/>
        </p:spPr>
      </p:pic>
      <p:pic>
        <p:nvPicPr>
          <p:cNvPr id="5" name="Рисунок 4" descr="C:\Users\таня\AppData\Local\Microsoft\Windows\Temporary Internet Files\Content.Word\IMG_20181019_16031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43174" y="2285992"/>
            <a:ext cx="4180629" cy="313547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14678" y="164305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«Раскрась рисунок»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ttps://im0-tub-ru.yandex.net/i?id=f2e7a7b162ac37c7c3da401108fe2175&amp;n=13&amp;exp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4510" cy="6286520"/>
          </a:xfrm>
          <a:prstGeom prst="rect">
            <a:avLst/>
          </a:prstGeom>
          <a:noFill/>
        </p:spPr>
      </p:pic>
      <p:pic>
        <p:nvPicPr>
          <p:cNvPr id="5" name="Рисунок 4" descr="C:\Users\таня\AppData\Local\Microsoft\Windows\Temporary Internet Files\Content.Word\IMG_20181019_16062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2285992"/>
            <a:ext cx="2440935" cy="281198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Рисунок 5" descr="C:\Users\таня\AppData\Local\Microsoft\Windows\Temporary Internet Files\Content.Word\IMG_20181019_163758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43372" y="2500306"/>
            <a:ext cx="3429024" cy="28937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000628" y="1714488"/>
            <a:ext cx="19620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«Бусы»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ttps://im0-tub-ru.yandex.net/i?id=f2e7a7b162ac37c7c3da401108fe2175&amp;n=13&amp;exp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4510" cy="62865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00364" y="1714488"/>
            <a:ext cx="2805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«Продолжи ряд»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таня\AppData\Local\Microsoft\Windows\Temporary Internet Files\Content.Word\IMG_20181019_16171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285992"/>
            <a:ext cx="3982729" cy="282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ttps://im0-tub-ru.yandex.net/i?id=f2e7a7b162ac37c7c3da401108fe2175&amp;n=13&amp;exp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4510" cy="62865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14744" y="1785926"/>
            <a:ext cx="2017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«Копилка»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таня\AppData\Local\Microsoft\Windows\Temporary Internet Files\Content.Word\IMG_20181023_16292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2357430"/>
            <a:ext cx="2943230" cy="254675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" name="Рисунок 6" descr="C:\Users\таня\AppData\Local\Microsoft\Windows\Temporary Internet Files\Content.Word\IMG_20181023_162943.jpg"/>
          <p:cNvPicPr/>
          <p:nvPr/>
        </p:nvPicPr>
        <p:blipFill>
          <a:blip r:embed="rId4" cstate="screen"/>
          <a:srcRect t="-1994"/>
          <a:stretch>
            <a:fillRect/>
          </a:stretch>
        </p:blipFill>
        <p:spPr bwMode="auto">
          <a:xfrm>
            <a:off x="5000628" y="2714620"/>
            <a:ext cx="2323150" cy="217583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ttps://im0-tub-ru.yandex.net/i?id=f2e7a7b162ac37c7c3da401108fe2175&amp;n=13&amp;exp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4510" cy="62865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43240" y="1785926"/>
            <a:ext cx="31096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«Волшебный цветок»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таня\AppData\Local\Microsoft\Windows\Temporary Internet Files\Content.Word\IMG-20181023-WA000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2714620"/>
            <a:ext cx="2075501" cy="257683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" name="Рисунок 6" descr="C:\Users\таня\AppData\Local\Microsoft\Windows\Temporary Internet Files\Content.Word\IMG-20181023-WA000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71604" y="2500306"/>
            <a:ext cx="2286016" cy="257176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857232"/>
            <a:ext cx="7615262" cy="5268931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правильной речи детей является одной из основных задач дошкольного образования.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Наиболее благоприятным периодом для усвоения норм речи является младший дошкольный возраст.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Характеристика речи развития детей младшего дошкольного возраста: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возрастает речевая активность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увеличивается  словарный запас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удлиняются и усложняются речевые высказывания, превращаясь в рассказы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совершенствуется  грамматическое оформление высказываний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возрастает роль речи как средства регулирования поведения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формируется звуковая культура речи.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ttps://im0-tub-ru.yandex.net/i?id=f2e7a7b162ac37c7c3da401108fe2175&amp;n=13&amp;exp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4510" cy="62865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28860" y="1857364"/>
            <a:ext cx="5067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 «Большой, средний, маленький»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setevikam.ru/published/publicdata/SETEVIKAMRU/attachments/SC/products_pictures/5001_enl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71604" y="2428868"/>
            <a:ext cx="2283781" cy="1576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etevikam.ru/published/publicdata/SETEVIKAMRU/attachments/SC/products_pictures/5001_enl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00364" y="4143380"/>
            <a:ext cx="1426525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etevikam.ru/published/publicdata/SETEVIKAMRU/attachments/SC/products_pictures/5001_enl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57884" y="2214554"/>
            <a:ext cx="1855153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www.linzi.ru/image/cache/data/products/%D0%BF%D1%80%D0%BE%D1%87%D0%B5%D0%B5/image32-500x500-700x700-max-800.jpg"/>
          <p:cNvPicPr/>
          <p:nvPr/>
        </p:nvPicPr>
        <p:blipFill>
          <a:blip r:embed="rId6" cstate="screen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3429000"/>
            <a:ext cx="2038035" cy="2076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ttps://im0-tub-ru.yandex.net/i?id=f2e7a7b162ac37c7c3da401108fe2175&amp;n=13&amp;exp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4510" cy="62865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14612" y="1714488"/>
            <a:ext cx="3494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 «Подбери по форме»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8546" name="Picture 2" descr="http://www.e-reading.club/illustrations/1024/1024997-doc2fb_image_020000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86050" y="2500306"/>
            <a:ext cx="3462315" cy="24843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85728"/>
            <a:ext cx="7400948" cy="5840435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центре есть различные пирамидки, мозаика, разные виды конструктора,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мини-бизиборды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(деревянные, из фетра с пуговицами), различные шнуровки, игры с прищепками 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таня\AppData\Local\Microsoft\Windows\Temporary Internet Files\Content.Word\IMG_20181114_13395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70" y="1928802"/>
            <a:ext cx="242889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таня\AppData\Local\Microsoft\Windows\Temporary Internet Files\Content.Word\IMG-20181114-WA002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6446" y="1928802"/>
            <a:ext cx="2398708" cy="288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таня\AppData\Local\Microsoft\Windows\Temporary Internet Files\Content.Word\IMG-20181114-WA003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28926" y="3786190"/>
            <a:ext cx="2297087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543824" cy="120334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Камушки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Марблс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071546"/>
            <a:ext cx="7472386" cy="5054617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прекрасный материал для развития сенсорных эталонов, мелкой моторики, а самое главное для развития речи детей.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таня\AppData\Local\Microsoft\Windows\Temporary Internet Files\Content.Word\IMG-20181116-WA000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357430"/>
            <a:ext cx="2778601" cy="2995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таня\AppData\Local\Microsoft\Windows\Temporary Internet Files\Content.Word\IMG-20181114-WA002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68" y="3429000"/>
            <a:ext cx="2143140" cy="2353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таня\AppData\Local\Microsoft\Windows\Temporary Internet Files\Content.Word\IMG_20181113_175520.jpg"/>
          <p:cNvPicPr/>
          <p:nvPr/>
        </p:nvPicPr>
        <p:blipFill>
          <a:blip r:embed="rId4" cstate="screen"/>
          <a:srcRect t="-5431"/>
          <a:stretch>
            <a:fillRect/>
          </a:stretch>
        </p:blipFill>
        <p:spPr bwMode="auto">
          <a:xfrm>
            <a:off x="6072198" y="2214554"/>
            <a:ext cx="271464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43050"/>
            <a:ext cx="7543824" cy="448311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Современная практика работы по развитию детей младшего дошкольного возраста «Использование камней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Марблс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для развития речи детей»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(видеофрагмент)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857232"/>
            <a:ext cx="7543824" cy="526893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Многофункциональное дидактическое пособие «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Цветик-семицветик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ctr">
              <a:buNone/>
            </a:pP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таня\AppData\Local\Microsoft\Windows\Temporary Internet Files\Content.Word\IMG-20181114-WA003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57554" y="2071678"/>
            <a:ext cx="300039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472386" cy="1203348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Эффективный материал для развития речи и развития тактильной памяти –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тактильные дощечки.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857364"/>
            <a:ext cx="7615262" cy="4268799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Ощупывание специально подобранных по форме и качеству предметов развивают речевую активность детей, способствуют развитию у них терпения, концентрации внимания и стимулируют фантазию, а работа с дощечками — ещё и творческие способности.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43050"/>
            <a:ext cx="7543824" cy="448311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Современная практика работы по развитию детей младшего дошкольного возраста «Использование тактильных дощечек для развития речи детей»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(видеофрагмент)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428604"/>
            <a:ext cx="7400948" cy="5697559"/>
          </a:xfrm>
        </p:spPr>
        <p:txBody>
          <a:bodyPr/>
          <a:lstStyle/>
          <a:p>
            <a:pPr algn="ctr">
              <a:buNone/>
            </a:pP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Гидрошарики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Разноцветные шарики, приятные на ощупь, нравятся всем детям без исключения. Играя с ними, мы учимся правилам общения: говорить здравствуйте, до свиданья, учимся отличать их по цвету и размеру, знакомимся с их свойствами, некоторыми законами физики (могут прыгать, пружинят, впитывая воду, увеличиваются, закрепляем правила личной гигиены).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таня\AppData\Local\Microsoft\Windows\Temporary Internet Files\Content.Word\IMG-20181114-WA001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794" y="3500438"/>
            <a:ext cx="284602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таня\AppData\Local\Microsoft\Windows\Temporary Internet Files\Content.Word\IMG-20181114-WA001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3500438"/>
            <a:ext cx="2684786" cy="29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7472386" cy="113191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Народная игрушка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таня\AppData\Local\Microsoft\Windows\Temporary Internet Files\Content.Word\IMG_20181114_113159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1714488"/>
            <a:ext cx="5439053" cy="4125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00100" y="1000108"/>
            <a:ext cx="7715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рактика по использованию народной игрушки для развития речи детей была представлена на «Фестивале успешных образовательных практик» в 2018 году.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500042"/>
            <a:ext cx="7472386" cy="5626121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все малыши имеют одинаковый уровень речевого развития: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Наблюдается рост количества детей, имеющих различные нарушения речи,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Дети с ограниченными возможностями здоровья посещают не только группы комбинированной и компенсирующей направленности, но и физиологические группы.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428604"/>
            <a:ext cx="7472386" cy="5697559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проведения игр-драматизаций в уголке оформлена небольшая зона с ширмой. Представлены разные виды театра.</a:t>
            </a: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таня\AppData\Local\Microsoft\Windows\Temporary Internet Files\Content.Word\IMG-20181116-WA000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714488"/>
            <a:ext cx="2506345" cy="334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таня\AppData\Local\Microsoft\Windows\Temporary Internet Files\Content.Word\IMG-20181116-WA000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36" y="2571744"/>
            <a:ext cx="2357454" cy="292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таня\AppData\Local\Microsoft\Windows\Temporary Internet Files\Content.Word\IMG-20181116-WA000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3357562"/>
            <a:ext cx="2357454" cy="2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таня\AppData\Local\Microsoft\Windows\Temporary Internet Files\Content.Word\IMG_20181113_180042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39580" y="4500570"/>
            <a:ext cx="219013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123\AppData\Local\Microsoft\Windows\Temporary Internet Files\Content.Word\IMG_20181119_133653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428604"/>
            <a:ext cx="3286148" cy="221457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C:\Users\123\AppData\Local\Microsoft\Windows\Temporary Internet Files\Content.Word\IMG_20181119_13370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3571876"/>
            <a:ext cx="3429024" cy="235745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C:\Users\123\AppData\Local\Microsoft\Windows\Temporary Internet Files\Content.Word\IMG_20181119_13371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4071942"/>
            <a:ext cx="3286148" cy="229743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 descr="C:\Users\123\AppData\Local\Microsoft\Windows\Temporary Internet Files\Content.Word\IMG_20181119_135652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6314" y="357166"/>
            <a:ext cx="2928958" cy="32240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med">
    <p:circl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472386" cy="122553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развития речевого дыхания представлены: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28736"/>
            <a:ext cx="7543824" cy="4697427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пластиковые трубочки и стаканчики, ватные шарики, флажки, воздушные шарики, ворота из бумаги.</a:t>
            </a:r>
          </a:p>
          <a:p>
            <a:pPr algn="just"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включает дыхательные упражнения в игровую деятельность: «Загони мяч в ворота», «Поднять паруса!», «Мели, мели,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мельничка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!».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143000" y="428625"/>
            <a:ext cx="7543800" cy="569753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центре есть настольные игры по развитию речи детей. Созданы картотеки пальчиковых игр, картотека дидактических игр по развитию речи. Есть предметные и сюжетные картины, алгоритмы для составления рассказов,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таня\AppData\Local\Microsoft\Windows\Temporary Internet Files\Content.Word\IMG_20181114_13374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357430"/>
            <a:ext cx="4355465" cy="3266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таня\AppData\Local\Microsoft\Windows\Temporary Internet Files\Content.Word\IMG_20181114_13415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2357430"/>
            <a:ext cx="3715385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428736"/>
            <a:ext cx="7400948" cy="4697427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 группы тесно взаимодействуют со всеми специалистами ДОУ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 наполняют  центр играми и дидактическими пособиями, учитывая рекомендации специалистов, адаптированные образовательные программы.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428604"/>
            <a:ext cx="7400948" cy="5697559"/>
          </a:xfrm>
        </p:spPr>
        <p:txBody>
          <a:bodyPr/>
          <a:lstStyle/>
          <a:p>
            <a:pPr algn="just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Тесное взаимодействие с родителями в вопросах развития речи детей способствовало: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Повышению педагогической грамотности родителей в вопросах развития речи детей 3-4 лет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Многие игры в центре изготовлены руками родителей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Родители активные участники воспитательно-образовательного процесса.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357298"/>
            <a:ext cx="7400948" cy="4768865"/>
          </a:xfrm>
        </p:spPr>
        <p:txBody>
          <a:bodyPr/>
          <a:lstStyle/>
          <a:p>
            <a:pPr algn="ctr">
              <a:buNone/>
            </a:pPr>
            <a:endParaRPr lang="ru-RU" sz="5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143000" y="642938"/>
            <a:ext cx="7543800" cy="5483225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Возникает необходимость создания оптимальных психолого-педагогических условий для полноценного речевого развития детей.</a:t>
            </a:r>
          </a:p>
          <a:p>
            <a:pPr algn="just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полноценного развития речи детей предусматривает: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развивающей предметно-пространственной среды;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целенаправленная работа воспитателей и узких специалистов над речевым развитием детей во всех видах детской деятельности;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профессионального роста педагогов в вопросах речевого развития дошкольников;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изучение состояния устной речи детей;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родителей в речевом воспитании детей.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000108"/>
            <a:ext cx="7472386" cy="5126055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 из важных условий для развития речи детей – правильная организация развивающей предметно-пространственной среды в группе.</a:t>
            </a:r>
          </a:p>
          <a:p>
            <a:pPr algn="just">
              <a:buNone/>
            </a:pPr>
            <a:endParaRPr lang="ru-RU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 пустых стенах ребёнок не заговорит»…- заметила в своё время Е. И. Тихеева.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642918"/>
            <a:ext cx="7543824" cy="164307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целью развития и для корректировки речевых умений воспитанников  в группе создан 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центр речевого развития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«В гостях у тетушки Совы».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500306"/>
            <a:ext cx="7472386" cy="3625857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Центр речевого развития в группе  предполагает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проведение как индивидуальных занятий,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проведение занятий в подгруппах (по 2–3 воспитанника),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становится одним из центров самостоятельной деятельности детей.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428604"/>
            <a:ext cx="7543824" cy="5697559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создания центра речевого развития: 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Оптимальная организация развивающей среды для совершенствования речевых способностей детей.    </a:t>
            </a:r>
          </a:p>
          <a:p>
            <a:pPr algn="just"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направлены на:</a:t>
            </a:r>
          </a:p>
          <a:p>
            <a:pPr lvl="0"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всех компонентов речи детей.</a:t>
            </a:r>
          </a:p>
          <a:p>
            <a:pPr lvl="0"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сенсоматорных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навыков.</a:t>
            </a:r>
          </a:p>
          <a:p>
            <a:pPr lvl="0"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культуры речевого общения в детском коллективе.</a:t>
            </a:r>
          </a:p>
          <a:p>
            <a:pPr lvl="0"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положительной мотивации к коллективной работе.</a:t>
            </a:r>
          </a:p>
          <a:p>
            <a:pPr lvl="0"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интереса к различным видам деятельности.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428604"/>
            <a:ext cx="7543824" cy="5697559"/>
          </a:xfrm>
        </p:spPr>
        <p:txBody>
          <a:bodyPr/>
          <a:lstStyle/>
          <a:p>
            <a:pPr algn="just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Центр соответствует требованиям к ФГОС ДО к развивающей предметно-пространственной среде:</a:t>
            </a:r>
          </a:p>
          <a:p>
            <a:pPr algn="just">
              <a:buNone/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Центр насыщен материалами в соответствии с возрастом детей и соответствует содержанию Программы, дает возможность для самовыражения детей, проявление инициативы.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центре находится много материалов, игр,  которые могут использоваться по разному, в зависимости от речевой ситуации.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центре дети свободно могут выбирать игры по интересу.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Игровой материал центра периодически меняется.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Игровой материал доступен для всех детей.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Игровой материал центра соответствует требованиям безопасности, не вредит здоровью детей.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571480"/>
            <a:ext cx="7329510" cy="555468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центре речевого развития есть хозяин. Это одушевлённый персонаж — игрушка Совы. 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центра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«В гостях у тетушки Совы»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714876" y="2357430"/>
            <a:ext cx="484632" cy="978408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C:\Users\таня\AppData\Local\Microsoft\Windows\Temporary Internet Files\Content.Word\IMG_20181114_10033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4000504"/>
            <a:ext cx="1997710" cy="2663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таня\AppData\Local\Microsoft\Windows\Temporary Internet Files\Content.Word\IMG_20181113_18052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72264" y="1928802"/>
            <a:ext cx="2403160" cy="1980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zhn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Majestic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 Office">
  <a:themeElements>
    <a:clrScheme name="Другая 6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0066"/>
      </a:hlink>
      <a:folHlink>
        <a:srgbClr val="66006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Синквейн</Template>
  <TotalTime>200</TotalTime>
  <Words>1035</Words>
  <Application>Microsoft Office PowerPoint</Application>
  <PresentationFormat>Экран (4:3)</PresentationFormat>
  <Paragraphs>115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36</vt:i4>
      </vt:variant>
    </vt:vector>
  </HeadingPairs>
  <TitlesOfParts>
    <vt:vector size="39" baseType="lpstr">
      <vt:lpstr>Nezhny</vt:lpstr>
      <vt:lpstr>Оформление по умолчанию</vt:lpstr>
      <vt:lpstr>1_Тема Office</vt:lpstr>
      <vt:lpstr>Современная образовательная практика по развитию речи детей младшего дошкольного возраста.   Презентация центра развития речи  «В гостях у тетушки Совы». </vt:lpstr>
      <vt:lpstr>Слайд 2</vt:lpstr>
      <vt:lpstr>Слайд 3</vt:lpstr>
      <vt:lpstr>Слайд 4</vt:lpstr>
      <vt:lpstr>Слайд 5</vt:lpstr>
      <vt:lpstr>С целью развития и для корректировки речевых умений воспитанников  в группе создан  центр речевого развития  «В гостях у тетушки Совы». </vt:lpstr>
      <vt:lpstr>Слайд 7</vt:lpstr>
      <vt:lpstr>Слайд 8</vt:lpstr>
      <vt:lpstr>Слайд 9</vt:lpstr>
      <vt:lpstr>Слайд 10</vt:lpstr>
      <vt:lpstr>Игры с пуговицами.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Камушки Марблс</vt:lpstr>
      <vt:lpstr>Слайд 24</vt:lpstr>
      <vt:lpstr>Слайд 25</vt:lpstr>
      <vt:lpstr>Эффективный материал для развития речи и развития тактильной памяти – тактильные дощечки. </vt:lpstr>
      <vt:lpstr>Слайд 27</vt:lpstr>
      <vt:lpstr>Слайд 28</vt:lpstr>
      <vt:lpstr>Народная игрушка </vt:lpstr>
      <vt:lpstr>Слайд 30</vt:lpstr>
      <vt:lpstr>Слайд 31</vt:lpstr>
      <vt:lpstr>Для развития речевого дыхания представлены: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Пользователь</cp:lastModifiedBy>
  <cp:revision>53</cp:revision>
  <dcterms:created xsi:type="dcterms:W3CDTF">2018-11-18T06:24:45Z</dcterms:created>
  <dcterms:modified xsi:type="dcterms:W3CDTF">2021-11-24T03:14:55Z</dcterms:modified>
</cp:coreProperties>
</file>