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4" r:id="rId6"/>
    <p:sldId id="262" r:id="rId7"/>
    <p:sldId id="272" r:id="rId8"/>
    <p:sldId id="258" r:id="rId9"/>
    <p:sldId id="273" r:id="rId10"/>
    <p:sldId id="259" r:id="rId11"/>
    <p:sldId id="260" r:id="rId12"/>
    <p:sldId id="266" r:id="rId13"/>
    <p:sldId id="274" r:id="rId14"/>
    <p:sldId id="267" r:id="rId15"/>
    <p:sldId id="269" r:id="rId16"/>
    <p:sldId id="268" r:id="rId17"/>
    <p:sldId id="270" r:id="rId18"/>
    <p:sldId id="27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adostville.ru/sites/default/files/1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736" y="1390842"/>
            <a:ext cx="9455972" cy="5272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0155" y="190513"/>
            <a:ext cx="106500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как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</a:p>
        </p:txBody>
      </p:sp>
    </p:spTree>
    <p:extLst>
      <p:ext uri="{BB962C8B-B14F-4D97-AF65-F5344CB8AC3E}">
        <p14:creationId xmlns:p14="http://schemas.microsoft.com/office/powerpoint/2010/main" val="369594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49854" y="1165492"/>
            <a:ext cx="1095128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Вводная часть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упражнения для профилактики плоскостопия, ходьба.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часть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общеразвивающие упражнения; быстрый бег, прыжки на месте.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Заключительная часть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ходьба, танцевальные движения, специальные дыхательные упражнения с медленным продолжительным выдохом в виде чтения четверостишия на одном-двух вдохах или игровые упражнения («шина спустилась», «мяч лопнул»).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5959" y="270521"/>
            <a:ext cx="6146747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 утренней гимнастики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098" name="Picture 2" descr="https://im0-tub-ru.yandex.net/i?id=e9b84b1a86a9d821aa53e0e6969bb548&amp;n=33&amp;h=215&amp;w=3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057" y="3907641"/>
            <a:ext cx="3409950" cy="20478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63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8489" y="456184"/>
            <a:ext cx="1086522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Основу утренней гимнастики составляет комплекс общеразвивающих упражнений, включающий 6-8 упражнений и предусматривающий повторение каждого из них 6-8 раз. Эффективность воздействия достигается не столько за счет числа упражнений и количества повторений, сколько за счет качества выполнения. Четкое действие в заданном направлении, с определенной амплитудой, необходимым напряжением и расслаблением различных мышечных групп, соблюдения ритма и темпа не только обеспечивают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увеличение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работоспособности детского организма, 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способствует развитию координации у детей, 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оказывают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влияние на формирование правильной осанки 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физическое развитие ребенка в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целом.</a:t>
            </a:r>
            <a:endParaRPr lang="ru-RU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122" name="Picture 2" descr="http://mp3-last.ru/img.php?aHR0cHM6Ly9pLnl0aW1nLmNvbS92aS9pUnhKS3dVSVBiVS9ocWRlZmF1bHQuanB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010" y="2923050"/>
            <a:ext cx="4207703" cy="31557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79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5760" y="233542"/>
            <a:ext cx="113493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Рекомендуется следующая примерная схема последовательности упражнений утренней гимнастики 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6668" y="1064539"/>
            <a:ext cx="115967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Упражнения, способствующие постепенному переходу организма из заторможенного состояния в рабочее (ходьба, медленный бег, потягивание).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Упражнения, активизирующие деятельность сердечно-сосудистой системы (махи руками в разных направлениях, неглубокие выпады и т.п.).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Упражнения, укрепляющие мышцы тела, тренирующие дыхание, улучшающие мозговое кровообращение (вращение и наклоны головы, туловища, повороты вправо и влево, наклоны в сторону,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прогибание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назад).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Упражнения на развитие силовых возможностей.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Упражнения, способствующие подвижности суставов»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Упражнения для мышц брюшного пресса.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 Упражнения для ног, включая приседание на одной ноге, подскоки.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8. Завершают утреннюю гигиеническую гимнастику упражнения на расслабление и восстановление дыхания (ходьба с движениями рук). </a:t>
            </a: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09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3150" y="687562"/>
            <a:ext cx="6096000" cy="2905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В зависимости от возраста ребенка и состояния его здоровья </a:t>
            </a:r>
            <a:r>
              <a:rPr lang="ru-RU" altLang="ru-RU" sz="2400" b="1" i="1" dirty="0">
                <a:solidFill>
                  <a:schemeClr val="bg1"/>
                </a:solidFill>
                <a:latin typeface="Times New Roman" panose="02020603050405020304" pitchFamily="18" charset="0"/>
              </a:rPr>
              <a:t>продолжительность утренней зарядки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составляет:</a:t>
            </a:r>
          </a:p>
          <a:p>
            <a:pPr>
              <a:lnSpc>
                <a:spcPct val="110000"/>
              </a:lnSpc>
            </a:pP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  4-5 лет - 6-8 минут;</a:t>
            </a:r>
          </a:p>
          <a:p>
            <a:pPr>
              <a:lnSpc>
                <a:spcPct val="110000"/>
              </a:lnSpc>
            </a:pP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  5-6 лет - 8-10 минут;</a:t>
            </a:r>
          </a:p>
          <a:p>
            <a:pPr>
              <a:lnSpc>
                <a:spcPct val="110000"/>
              </a:lnSpc>
            </a:pP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  6-7 лет -  10-12 минут.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796289" y="3319887"/>
            <a:ext cx="4681538" cy="250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spcBef>
                <a:spcPct val="50000"/>
              </a:spcBef>
            </a:pP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       С возрастом увеличивается </a:t>
            </a:r>
            <a:r>
              <a:rPr lang="ru-RU" altLang="ru-RU" sz="2400" b="1" i="1" dirty="0">
                <a:solidFill>
                  <a:schemeClr val="bg1"/>
                </a:solidFill>
                <a:latin typeface="Times New Roman" panose="02020603050405020304" pitchFamily="18" charset="0"/>
              </a:rPr>
              <a:t>количество упражнений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в зависимости от возраста ребенка: от 4-5 упражнений для младшего возраста до 6-8 упражнений для старшего дошкольного возраста.</a:t>
            </a:r>
            <a:r>
              <a:rPr lang="ru-RU" altLang="ru-RU" sz="20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50" y="3725706"/>
            <a:ext cx="4395653" cy="29164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417" y="292905"/>
            <a:ext cx="3726142" cy="2825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51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4094" y="190513"/>
            <a:ext cx="107791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проведения утренней гимнастики с детьми разных возрастных групп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97279" y="1234004"/>
            <a:ext cx="95527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с детьми раннего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7275" y="1785053"/>
            <a:ext cx="1166128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утренняя гимнастика включается в режим дня в первой младшей группе. Она проводиться сначала года ежедневно со всеми воспитанниками группы одновременно. Продолжительность ее до 5 минут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гимнастики составляет 3-4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общеразвивающих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 ходьба, бег и подскоки. Начинается гимнастика с кратковременной ходьбы, чередующейся с медленным бегом в течение 20 – 30 секунд, и построение группы. Наиболее удобно в этом возрасте построение в круг. В начале года лучше применять построение врассыпную, так как дети еще плохо ориентируются. И на организованное в определенную форму построение уходит слишком много времени.</a:t>
            </a:r>
          </a:p>
          <a:p>
            <a:pPr indent="457200"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Вводная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заключительная ходьба могут совершаться группкой 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определенном направлении или парами, держась за руки, 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врассыпную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друг за другом.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Общеразвивающие 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подбираются из числа рекомендованных для занятий 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Почти все они носят имитационный характер и проводятся 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форме. </a:t>
            </a:r>
          </a:p>
        </p:txBody>
      </p:sp>
      <p:pic>
        <p:nvPicPr>
          <p:cNvPr id="11266" name="Picture 2" descr="http://www.maam.ru/upload/blogs/detsad-206186-13990951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196" y="4155200"/>
            <a:ext cx="3551861" cy="23615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34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1349" y="351618"/>
            <a:ext cx="97609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для детей во второй младшей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8473" y="926049"/>
            <a:ext cx="1162279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утренней гимнастики во второй младшей группе ничем по существу не отличается от организации ее в первой младшей группе. Если в начале года можно допустить, чтобы кто-то из детей не принимал участия в утренней гимнастике, то через 1,5 – 2 месяца заниматься должны все. Нужно постепенно приучать детей включаться в нее без лишних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напоминаний.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Увеличивается продолжительность утренней гимнастики (5 - 6 минут).</a:t>
            </a: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Комплексы утренней гимнастики составляются из 4 – 5 упражнений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общеразвивающего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характера. Обязательно включаются в содержание их ходьба, подскоки на месте, бег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утренней гимнастики дается кратковременная ходьба разными способами (со сменой направления, на носочках и др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становятся в круг или располагаются в свободном построении для выполнения обще-развивающих упражнений. В первом полугодии используются преимущественно упражнения, разученные детьми в прошлом году.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Распространены общеразвивающие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с кубиками, флажками, колечками, мячами средних размеров. Последовательность упражнений та же. Широко распространены исходные положения: стоя, сидя, лежа на спине и на животе. Повторение упражнений в этой возрастной группе 5 – 6 раз. Оно зависит от сложности и характера упражнений, подготовленности и эмоционального состояния детей. В заключении следует бег, подскоки на месте (2 раза за 10 – 15 секунд с небольшим отдыхом) или подвижная игра, хорошо знакомая детям, с очень простыми правилами и содержанием.</a:t>
            </a:r>
            <a:endParaRPr lang="ru-RU" sz="2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66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6532" y="158240"/>
            <a:ext cx="7885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с детьми среднего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0456" y="716723"/>
            <a:ext cx="1165053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пятого года жизни более самостоятельны при подготовке и участии в утренней гимнастике. Продолжительность ее 6 – 8 минут.</a:t>
            </a:r>
          </a:p>
          <a:p>
            <a:pPr indent="457200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содержание утренней гимнастики включаются упражнения в ходьбе, беге, подскоки на месте и 4 – 5 упражнений для укрепления мышц плечевого пояса и рук, шеи, ног, живота и спины.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с недлительной ходьбы, которая не должна быть однообразной и скучной. Она совершается в любых построениях: друг за другом, парами, врассыпную и др. Постепенно ходьба переходит в легкий бег (1,5 – 2 круга по залу). А бег снова в спокойную ходьбу, во время которой производится перестроение.</a:t>
            </a:r>
          </a:p>
          <a:p>
            <a:pPr indent="457200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выполнения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общеразвивающих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в начале года дети чаще всего становятся в круг. Во вторую половину года используется и построение в звенья. Схема расположения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общеразвивающих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в комплексе утренней гимнастики такая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и в предыдущих группах: сначала упражнения для плечевого пояса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рук, затем для ног и туловища. Содержание комплексов составляют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знакомые детям. Используются всевозможные общие исходные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(стоя, сидя, лежа, на коленях) и разные исходные положения рук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стороны, вперед и т.д.).</a:t>
            </a:r>
          </a:p>
          <a:p>
            <a:pPr indent="457200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Помимо мелких предметов для упражнений применяются кубы средних размеров, кегли, мячи. Количество повторений 4 – 6 раз. После обще-развивающих упражнений проводятся подскоки на месте. Они становятся разнообразней: ноги врозь – ноги вместе; с поворотами вокруг; перепрыгивая вперед-назад через лежащую на полу ленту; продвигаясь вперед вокруг кеглей. Дозировка 15 – 20 подскоков (1-2 раза). Они могут быть заменены бегом на месте или вокруг зала, переходящим в спокойную ходьбу. Может быть использована эмоциональная игра.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4" name="Picture 4" descr="http://detsad4-luga.ucoz.ru/roditel/9341411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68" y="3154867"/>
            <a:ext cx="2628653" cy="1546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99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30767" y="104452"/>
            <a:ext cx="93376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с детьми старшего дошкольного возраста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sadik10saxarnoi.ucoz.ru/_si/0/151972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1876" y="3536161"/>
            <a:ext cx="2197290" cy="13098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3490" y="566117"/>
            <a:ext cx="11736593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становится привычной формы ежедневной физической культуры. При подготовке к ней дети оказывают большую помощь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инструктору.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следит за тем, что бы дети быстро переодевались и аккуратно складывали снятую одежду, не задерживали друг друга разговорами. Продолжается утренняя гимнастика 8 – 10 минут.</a:t>
            </a: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в ходьбе должны быть разнообразными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Широко используется ходьба со сменой темпа, направления, на носках, пятках, наружных сторонах стопы, высоко поднимая колени, «гусиным» шагом, с перешагиванием через препятствия и др., упражнения на внимание.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эти упражнения проводятся в разных построениях. Они недлительны и переходят в легкий бег (2 – 3 круга по залу). Бег снова переходит в спокойную ходьбу. И производится перестроение.</a:t>
            </a: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комплексе используется 5 – 6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общеразвивающих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упражнений. </a:t>
            </a: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разнообразных исходных положений во второй половине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утренней гимнастике применяется и основная стойка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пятки вместе, носки врозь). Как и прежде, очень различны исходные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рук.</a:t>
            </a:r>
          </a:p>
          <a:p>
            <a:pPr indent="457200"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утренней гимнастике в старшей группе несколько возрастает объем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общеразвивающих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без предметов. Включаются упражнения с гимнастическими палками, обручами, скакалками. Каждое упражнение повторяется 5 – 6 раз. Подскоки на месте с разными сочетаниями движений рук и ног, с продвижением вперед и назад, с перепрыгиванием высоких предметов и пр. повторяются 20 – 30 раз (1 или 2 раза с небольшим перерывом).</a:t>
            </a:r>
            <a:endParaRPr lang="ru-RU" sz="2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95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058908" y="1959624"/>
            <a:ext cx="9991166" cy="4130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10000"/>
              </a:lnSpc>
            </a:pPr>
            <a:r>
              <a:rPr lang="ru-RU" altLang="ru-RU" dirty="0">
                <a:solidFill>
                  <a:schemeClr val="bg1"/>
                </a:solidFill>
                <a:latin typeface="Times New Roman" panose="02020603050405020304" pitchFamily="18" charset="0"/>
              </a:rPr>
              <a:t>     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1. Вареник, Е. Н. Утренняя гимнастика в детском саду [Текст] / Е. Н. Вареник. – Москва : Сфера ТЦ, 2008. – 128 с.</a:t>
            </a:r>
          </a:p>
          <a:p>
            <a:pPr algn="just" eaLnBrk="1" hangingPunct="1">
              <a:lnSpc>
                <a:spcPct val="110000"/>
              </a:lnSpc>
            </a:pP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    2. Гимнастика с методикой преподавания [Текст]: учебное пособие / под ред. И. Б. Павлова, В. М. </a:t>
            </a:r>
            <a:r>
              <a:rPr lang="ru-RU" altLang="ru-RU" sz="20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Баршая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, В. Н. </a:t>
            </a:r>
            <a:r>
              <a:rPr lang="ru-RU" altLang="ru-RU" sz="20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Ихильчук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. – Москва : Просвещение, 1985. –  208 с.</a:t>
            </a:r>
          </a:p>
          <a:p>
            <a:pPr algn="just" eaLnBrk="1" hangingPunct="1">
              <a:lnSpc>
                <a:spcPct val="110000"/>
              </a:lnSpc>
            </a:pP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   3. Козлов, В. И. Утренняя гимнастика [Текст] / В. И. Козлов. – Москва : Просвещение, 1994. – 252 с.</a:t>
            </a:r>
          </a:p>
          <a:p>
            <a:pPr algn="just" eaLnBrk="1" hangingPunct="1">
              <a:lnSpc>
                <a:spcPct val="110000"/>
              </a:lnSpc>
            </a:pP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   4. </a:t>
            </a:r>
            <a:r>
              <a:rPr lang="ru-RU" altLang="ru-RU" sz="20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Пензулаева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, Л. И. Оздоровительная гимнастика для детей дошкольного возраста (3-7 лет) [Текст] / Л. И. </a:t>
            </a:r>
            <a:r>
              <a:rPr lang="ru-RU" altLang="ru-RU" sz="20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Пензулаева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. – Москва : ВЛАДОС, 2002. – 128с.</a:t>
            </a:r>
          </a:p>
          <a:p>
            <a:pPr algn="just" eaLnBrk="1" hangingPunct="1">
              <a:lnSpc>
                <a:spcPct val="110000"/>
              </a:lnSpc>
            </a:pP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  5. Прохорова, Г. А. Утренняя гимнастика для детей 2 – 7 лет [Текст] / Г. А. Прохорова. – Санкт – Петербург : Речь, 2003. – 120 с.</a:t>
            </a:r>
          </a:p>
          <a:p>
            <a:pPr algn="just" eaLnBrk="1" hangingPunct="1">
              <a:lnSpc>
                <a:spcPct val="110000"/>
              </a:lnSpc>
            </a:pP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  6. </a:t>
            </a:r>
            <a:r>
              <a:rPr lang="ru-RU" altLang="ru-RU" sz="20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Степаненкова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, Э. Я. Теория и методика физического воспитания и развития ребенка: учеб. пособие [Текст] / Э. Я. </a:t>
            </a:r>
            <a:r>
              <a:rPr lang="ru-RU" altLang="ru-RU" sz="2000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Степаненкова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. – Москва : Академия, 2001. – 368 с.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790266" y="898212"/>
            <a:ext cx="69119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 i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СПИСОК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402328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461" y="443534"/>
            <a:ext cx="1025203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>
              <a:lnSpc>
                <a:spcPct val="110000"/>
              </a:lnSpc>
              <a:spcBef>
                <a:spcPct val="50000"/>
              </a:spcBef>
            </a:pPr>
            <a:r>
              <a:rPr lang="ru-RU" altLang="ru-RU" sz="2000" b="1" i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Гимнастика</a:t>
            </a:r>
            <a:r>
              <a:rPr lang="ru-RU" altLang="ru-RU" sz="2000" dirty="0">
                <a:latin typeface="Times New Roman" panose="02020603050405020304" pitchFamily="18" charset="0"/>
              </a:rPr>
              <a:t> </a:t>
            </a:r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(от греч. «</a:t>
            </a:r>
            <a:r>
              <a:rPr lang="ru-RU" altLang="ru-RU" sz="2000" b="1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гимнос</a:t>
            </a:r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» — обнаженный) — система специально подобранных физических упражнений и научно разработанных методических положений, направленных на решение задач всестороннего физического развития и оздоровления ребенка.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в детском саду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большое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оздоровительное значение и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обязательной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частью распорядка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дня. Она является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важных компонентов двигательного режима, ее организация должна быть направлена на поднятие эмоционального и мышечного тонуса детей.</a:t>
            </a:r>
          </a:p>
        </p:txBody>
      </p:sp>
      <p:pic>
        <p:nvPicPr>
          <p:cNvPr id="2050" name="Picture 2" descr="http://4.bp.blogspot.com/-t62MICGMrVw/T2hW_dQJGaI/AAAAAAAAC5M/C-i76FNxYRA/s1600/120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707" y="3831821"/>
            <a:ext cx="3620359" cy="27169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gro-teka.ru/uploadedFiles/images/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312" y="3831821"/>
            <a:ext cx="3644761" cy="27335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36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57891" y="319605"/>
            <a:ext cx="78638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Утренняя гимнастика способствует:</a:t>
            </a:r>
            <a:endParaRPr lang="ru-RU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0862" y="1029650"/>
            <a:ext cx="1156447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*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Увеличению тонуса нервной системы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* Усилению работы всех органов и систем организма (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сердечно-сосудистой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, дыхательной, систем желез внутренней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секреции 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других)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* Оздоровлению организма в целом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* Развитию физических качеств и способностей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* Закреплению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двигательных умений и навыков</a:t>
            </a:r>
          </a:p>
          <a:p>
            <a:pPr marR="0">
              <a:lnSpc>
                <a:spcPct val="150000"/>
              </a:lnSpc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148" name="Picture 4" descr="http://deti.jofo.ru/data/userfiles/5019/images/504063-3068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097" y="2415299"/>
            <a:ext cx="5456526" cy="36402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14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1065" y="1236789"/>
            <a:ext cx="11187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Вторая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группа упражнении предназначается для повышения гибкости позвоночника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и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укрепления мышц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спины.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При выполнении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этих упражнений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нужно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четко соблюдать правильное исходное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положение: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если ребенок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сидит,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выпрямив или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скрестив ноги, то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ноги должны быть зафиксированы (неподвижны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).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Взрослый обращает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внимание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детей на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то, чтобы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при выполнении упражнений (особенно наклонов) колени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не сгибались.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1065" y="362635"/>
            <a:ext cx="10940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Гимнастика развивает и укрепляет группы мышц:</a:t>
            </a:r>
            <a:endParaRPr lang="ru-RU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6" name="Picture 2" descr="http://www.music-tanec.ru/img.php?aHR0cHM6Ly9pLnl0aW1nLmNvbS92aS9rbVV0dEYwZkY4OC9tYXhyZXNkZWZhdWx0LmpwZw==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038" y="3751381"/>
            <a:ext cx="5300793" cy="29816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28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0004" y="1348331"/>
            <a:ext cx="10789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Третья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группа упражнений направлена на укрепление мышц брюшного пресса, развитие мышц ног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и свода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стопы.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При выполнении этой группы упражнений дети должны стараться держать спину прямо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выполняя прыжки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отрывать пятки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от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пола, сгибать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ноги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в коленях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1065" y="362635"/>
            <a:ext cx="10940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Гимнастика развивает и укрепляет группы мышц:</a:t>
            </a:r>
          </a:p>
        </p:txBody>
      </p:sp>
      <p:pic>
        <p:nvPicPr>
          <p:cNvPr id="9218" name="Picture 2" descr="http://lovinoty.ru/uploads/thumbs/2/2/c/22c5fc1e2a39f022f28aecd08bb41b7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734" y="3384201"/>
            <a:ext cx="4288404" cy="32074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14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1065" y="362635"/>
            <a:ext cx="10940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Гимнастика развивает и укрепляет группы мышц: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6215" y="1053908"/>
            <a:ext cx="990779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Первая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группа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упражнений направлена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на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укрепление мышц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плечевого пояса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и рук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.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Эти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упражнения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: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• способствуют выпрямлению позвоночника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;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• укрепляют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грудную клетку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и всю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дыхательную мускулатуру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;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•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формируют правильную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осанку.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Чтобы дыхание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было свободным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детей приучают 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как следует выпрямлять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руки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и поднимать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их 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как можно выше.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170" name="Picture 2" descr="http://ds-rodnichok.ru/wp-content/uploads/2012/10/IMG_28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987" y="3078870"/>
            <a:ext cx="4369878" cy="32774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8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7228" y="762900"/>
            <a:ext cx="849147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</a:pPr>
            <a:r>
              <a:rPr lang="ru-RU" altLang="ru-RU" sz="2800" b="1" i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Цель утренней гимнастики</a:t>
            </a:r>
            <a:r>
              <a:rPr lang="ru-RU" altLang="ru-RU" sz="2800" dirty="0">
                <a:latin typeface="Times New Roman" panose="02020603050405020304" pitchFamily="18" charset="0"/>
              </a:rPr>
              <a:t> </a:t>
            </a:r>
            <a:r>
              <a:rPr lang="ru-RU" altLang="ru-RU" sz="2800" dirty="0">
                <a:solidFill>
                  <a:schemeClr val="bg1"/>
                </a:solidFill>
                <a:latin typeface="Times New Roman" panose="02020603050405020304" pitchFamily="18" charset="0"/>
              </a:rPr>
              <a:t>- формирование и совершенствование двигательных навыков при помощи утренней гимнастики, сохранение и укрепление здоровья ребенка, изучение и внедрение инновационных приёмов и подходов в проведении утренней гимнастики в детском саду.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4431" y="3626446"/>
            <a:ext cx="4139543" cy="26702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5305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4328" y="608711"/>
            <a:ext cx="4943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Задачи утренней гимнастики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7731" y="2127813"/>
            <a:ext cx="10026127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В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процессе выполнения общеразвивающих 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упражнений развиваются быстрота реакции, 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координация, умение распределять внимание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.</a:t>
            </a:r>
          </a:p>
        </p:txBody>
      </p:sp>
      <p:pic>
        <p:nvPicPr>
          <p:cNvPr id="3074" name="Picture 2" descr="http://fb.ru/misc/i/gallery/14901/2536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911" y="1649103"/>
            <a:ext cx="3790950" cy="32004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77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52374" y="1444469"/>
            <a:ext cx="7343775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10000"/>
              </a:lnSpc>
            </a:pPr>
            <a:r>
              <a:rPr lang="ru-RU" altLang="ru-RU" sz="2000" b="1" i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</a:t>
            </a:r>
            <a:r>
              <a:rPr lang="ru-RU" altLang="ru-RU" sz="2000" b="1" i="1" u="sng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1. </a:t>
            </a:r>
            <a:r>
              <a:rPr lang="ru-RU" altLang="ru-RU" sz="2000" b="1" i="1" u="sng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Регулярного, систематического проведения</a:t>
            </a:r>
            <a:r>
              <a:rPr lang="ru-RU" altLang="ru-RU" sz="2000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.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Оздоровительный эффект достигается с помощью систематического выполнения. </a:t>
            </a:r>
          </a:p>
          <a:p>
            <a:pPr algn="just" eaLnBrk="1" hangingPunct="1">
              <a:lnSpc>
                <a:spcPct val="110000"/>
              </a:lnSpc>
            </a:pPr>
            <a:r>
              <a:rPr lang="ru-RU" altLang="ru-RU" sz="2000" dirty="0">
                <a:latin typeface="Times New Roman" panose="02020603050405020304" pitchFamily="18" charset="0"/>
              </a:rPr>
              <a:t>     </a:t>
            </a:r>
            <a:r>
              <a:rPr lang="ru-RU" altLang="ru-RU" sz="2000" b="1" i="1" u="sng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2. </a:t>
            </a:r>
            <a:r>
              <a:rPr lang="ru-RU" altLang="ru-RU" sz="2000" b="1" i="1" u="sng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Умеренной нагрузки</a:t>
            </a:r>
            <a:r>
              <a:rPr lang="ru-RU" altLang="ru-RU" sz="2000" u="sng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.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Все упражнения желательно выполнять в умеренном темпе во избежание переутомления ребенка. </a:t>
            </a:r>
          </a:p>
          <a:p>
            <a:pPr algn="just" eaLnBrk="1" hangingPunct="1">
              <a:lnSpc>
                <a:spcPct val="110000"/>
              </a:lnSpc>
            </a:pPr>
            <a:r>
              <a:rPr lang="ru-RU" altLang="ru-RU" sz="2000" dirty="0">
                <a:latin typeface="Times New Roman" panose="02020603050405020304" pitchFamily="18" charset="0"/>
              </a:rPr>
              <a:t>     </a:t>
            </a:r>
            <a:r>
              <a:rPr lang="ru-RU" altLang="ru-RU" sz="2000" b="1" i="1" u="sng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3. </a:t>
            </a:r>
            <a:r>
              <a:rPr lang="ru-RU" altLang="ru-RU" sz="2000" b="1" i="1" u="sng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Доступность содержания</a:t>
            </a:r>
            <a:r>
              <a:rPr lang="ru-RU" altLang="ru-RU" sz="2000" u="sng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.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Упражнения должны быть простыми и знакомыми, чтобы детям не пришлось затрачивать много усилий для их освоения. </a:t>
            </a:r>
          </a:p>
          <a:p>
            <a:pPr algn="just" eaLnBrk="1" hangingPunct="1">
              <a:lnSpc>
                <a:spcPct val="110000"/>
              </a:lnSpc>
            </a:pPr>
            <a:r>
              <a:rPr lang="ru-RU" altLang="ru-RU" sz="2000" dirty="0">
                <a:latin typeface="Times New Roman" panose="02020603050405020304" pitchFamily="18" charset="0"/>
              </a:rPr>
              <a:t>     </a:t>
            </a:r>
            <a:r>
              <a:rPr lang="ru-RU" altLang="ru-RU" sz="2000" b="1" i="1" u="sng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4. </a:t>
            </a:r>
            <a:r>
              <a:rPr lang="ru-RU" altLang="ru-RU" sz="2000" b="1" i="1" u="sng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Постепенного усложнения</a:t>
            </a:r>
            <a:r>
              <a:rPr lang="ru-RU" altLang="ru-RU" sz="2000" u="sng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.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От простого упражнения к сложному. Нагрузка увеличивается и снижается так же постепенно, чтобы привести организм в относительно спокойное состояние.</a:t>
            </a:r>
          </a:p>
          <a:p>
            <a:pPr algn="just" eaLnBrk="1" hangingPunct="1">
              <a:lnSpc>
                <a:spcPct val="110000"/>
              </a:lnSpc>
            </a:pPr>
            <a:r>
              <a:rPr lang="ru-RU" altLang="ru-RU" sz="2000" dirty="0">
                <a:latin typeface="Times New Roman" panose="02020603050405020304" pitchFamily="18" charset="0"/>
              </a:rPr>
              <a:t>   </a:t>
            </a:r>
            <a:r>
              <a:rPr lang="ru-RU" altLang="ru-RU" sz="2000" b="1" i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5.</a:t>
            </a:r>
            <a:r>
              <a:rPr lang="ru-RU" altLang="ru-RU" sz="2000" b="1" i="1" u="sng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altLang="ru-RU" sz="2000" b="1" i="1" u="sng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Разнообразность в содержании</a:t>
            </a:r>
            <a:r>
              <a:rPr lang="ru-RU" altLang="ru-RU" sz="2000" u="sng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.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Заменять упражнения на новые, чтобы 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поддерживать 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интерес ребенка.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465499" y="633592"/>
            <a:ext cx="7416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i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ТРЕБОВАНИЯ К УТРЕННЕЙ ГИМНАСТИКЕ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024" y="1851898"/>
            <a:ext cx="3455988" cy="27082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6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73</TotalTime>
  <Words>1995</Words>
  <Application>Microsoft Office PowerPoint</Application>
  <PresentationFormat>Произвольный</PresentationFormat>
  <Paragraphs>101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Slava</dc:creator>
  <cp:lastModifiedBy>Art</cp:lastModifiedBy>
  <cp:revision>17</cp:revision>
  <dcterms:created xsi:type="dcterms:W3CDTF">2016-10-10T13:30:27Z</dcterms:created>
  <dcterms:modified xsi:type="dcterms:W3CDTF">2020-04-05T07:37:36Z</dcterms:modified>
</cp:coreProperties>
</file>