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E680BB-F18E-4E33-AFF0-A1D03BE3C17A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B66736-3F27-4DF5-8CA2-09DC503C43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692696"/>
            <a:ext cx="4223023" cy="51845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Великий Князь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solidFill>
                  <a:schemeClr val="accent6"/>
                </a:solidFill>
              </a:rPr>
              <a:t>Александр</a:t>
            </a:r>
            <a:br>
              <a:rPr lang="ru-RU" sz="4000" dirty="0" smtClean="0">
                <a:solidFill>
                  <a:schemeClr val="accent6"/>
                </a:solidFill>
              </a:rPr>
            </a:br>
            <a:r>
              <a:rPr lang="ru-RU" sz="4000" dirty="0" smtClean="0">
                <a:solidFill>
                  <a:schemeClr val="accent6"/>
                </a:solidFill>
              </a:rPr>
              <a:t>Ярославович</a:t>
            </a:r>
            <a:br>
              <a:rPr lang="ru-RU" sz="4000" dirty="0" smtClean="0">
                <a:solidFill>
                  <a:schemeClr val="accent6"/>
                </a:solidFill>
              </a:rPr>
            </a:br>
            <a:r>
              <a:rPr lang="ru-RU" sz="4000" dirty="0" smtClean="0">
                <a:solidFill>
                  <a:schemeClr val="accent6"/>
                </a:solidFill>
              </a:rPr>
              <a:t>Невский</a:t>
            </a:r>
            <a:br>
              <a:rPr lang="ru-RU" sz="4000" dirty="0" smtClean="0">
                <a:solidFill>
                  <a:schemeClr val="accent6"/>
                </a:solidFill>
              </a:rPr>
            </a:br>
            <a:r>
              <a:rPr lang="ru-RU" sz="4000" dirty="0" smtClean="0">
                <a:solidFill>
                  <a:schemeClr val="accent6"/>
                </a:solidFill>
              </a:rPr>
              <a:t>1221-1263г</a:t>
            </a:r>
            <a:r>
              <a:rPr lang="en-US" sz="4000" dirty="0" smtClean="0">
                <a:solidFill>
                  <a:schemeClr val="accent6"/>
                </a:solidFill>
              </a:rPr>
              <a:t>.</a:t>
            </a:r>
            <a:r>
              <a:rPr lang="ru-RU" sz="4000" dirty="0" smtClean="0">
                <a:solidFill>
                  <a:schemeClr val="accent6"/>
                </a:solidFill>
              </a:rPr>
              <a:t>г</a:t>
            </a:r>
            <a:endParaRPr lang="ru-RU" sz="4000" dirty="0">
              <a:solidFill>
                <a:schemeClr val="accent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54" y="188640"/>
            <a:ext cx="4398728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44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655679"/>
              </p:ext>
            </p:extLst>
          </p:nvPr>
        </p:nvGraphicFramePr>
        <p:xfrm>
          <a:off x="395536" y="116632"/>
          <a:ext cx="8507392" cy="3240360"/>
        </p:xfrm>
        <a:graphic>
          <a:graphicData uri="http://schemas.openxmlformats.org/drawingml/2006/table">
            <a:tbl>
              <a:tblPr/>
              <a:tblGrid>
                <a:gridCol w="8507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4036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Русские гнали врагов по льду ещё 7 верст до</a:t>
                      </a:r>
                      <a:r>
                        <a:rPr lang="ru-RU" sz="3200" baseline="0" dirty="0" smtClean="0"/>
                        <a:t> западного берега Чудского озера</a:t>
                      </a:r>
                      <a:r>
                        <a:rPr lang="en-US" sz="3200" baseline="0" dirty="0" smtClean="0"/>
                        <a:t>.</a:t>
                      </a:r>
                      <a:r>
                        <a:rPr lang="ru-RU" sz="3200" baseline="0" dirty="0" smtClean="0"/>
                        <a:t> Спастись удалось лишь тем</a:t>
                      </a:r>
                      <a:r>
                        <a:rPr lang="en-US" sz="3200" baseline="0" dirty="0" smtClean="0"/>
                        <a:t>,</a:t>
                      </a:r>
                      <a:r>
                        <a:rPr lang="ru-RU" sz="3200" baseline="0" dirty="0" smtClean="0"/>
                        <a:t> кто находился в хвосте </a:t>
                      </a:r>
                      <a:r>
                        <a:rPr lang="en-US" sz="3200" baseline="0" dirty="0" smtClean="0"/>
                        <a:t>&lt;</a:t>
                      </a:r>
                      <a:r>
                        <a:rPr lang="ru-RU" sz="3200" baseline="0" dirty="0" smtClean="0"/>
                        <a:t>свиньи</a:t>
                      </a:r>
                      <a:r>
                        <a:rPr lang="en-US" sz="3200" baseline="0" dirty="0" smtClean="0"/>
                        <a:t>&gt;</a:t>
                      </a:r>
                      <a:r>
                        <a:rPr lang="ru-RU" sz="3200" baseline="0" dirty="0" smtClean="0"/>
                        <a:t> и был на коне</a:t>
                      </a:r>
                      <a:r>
                        <a:rPr lang="en-US" sz="3200" baseline="0" dirty="0" smtClean="0"/>
                        <a:t>:</a:t>
                      </a:r>
                      <a:r>
                        <a:rPr lang="ru-RU" sz="3200" baseline="0" dirty="0" smtClean="0"/>
                        <a:t> магистру ордена</a:t>
                      </a:r>
                      <a:r>
                        <a:rPr lang="en-US" sz="3200" baseline="0" dirty="0" smtClean="0"/>
                        <a:t>,</a:t>
                      </a:r>
                      <a:r>
                        <a:rPr lang="ru-RU" sz="3200" baseline="0" dirty="0" smtClean="0"/>
                        <a:t> командорам и священнослужителям</a:t>
                      </a:r>
                      <a:r>
                        <a:rPr lang="en-US" sz="3200" baseline="0" dirty="0" smtClean="0"/>
                        <a:t>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494556"/>
            <a:ext cx="5040560" cy="308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39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512168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Александр Ярославович Невский был причислен к лицу святых</a:t>
            </a:r>
            <a:r>
              <a:rPr lang="en-US" sz="4000" dirty="0" smtClean="0"/>
              <a:t>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03314"/>
            <a:ext cx="4219664" cy="2905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3233679"/>
            <a:ext cx="4296441" cy="323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8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Происхождение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5184576" cy="54006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княжения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семье князя Ярослава Всеволодовича и княгини Феодосии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дочери князя Мстислава Удалого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Внук Всеволода Большое Гнездо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Первые сведения об Александре относятся к 1228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когда Ярослав Всеволодович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княживший в Новгороде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конфликт с горожанами и вынужден был отъехать в Переславль-Залесский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свой родовой удел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Несмотря на свой отъезд он оставил в Новгороде на попечении доверенных бояр двух своих малолетних сыновей Федора и Александра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56992"/>
            <a:ext cx="3707904" cy="390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2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5" y="116632"/>
            <a:ext cx="6948263" cy="76470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Святой Князь Невский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24744"/>
            <a:ext cx="4248472" cy="525658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После смерти Федора Александр становится старшим сыном Ярослава Всеволодовича</a:t>
            </a:r>
            <a:r>
              <a:rPr lang="en-US" dirty="0" smtClean="0"/>
              <a:t>.</a:t>
            </a:r>
            <a:r>
              <a:rPr lang="ru-RU" dirty="0" smtClean="0"/>
              <a:t> В 1236 он был посажен на новгородское княжение</a:t>
            </a:r>
            <a:r>
              <a:rPr lang="en-US" dirty="0" smtClean="0"/>
              <a:t>,</a:t>
            </a:r>
            <a:r>
              <a:rPr lang="ru-RU" dirty="0" smtClean="0"/>
              <a:t> а в 1239 женился на полоцкой княжне Александре </a:t>
            </a:r>
            <a:r>
              <a:rPr lang="ru-RU" dirty="0" err="1" smtClean="0"/>
              <a:t>Брячиславне</a:t>
            </a:r>
            <a:r>
              <a:rPr lang="en-US" dirty="0" smtClean="0"/>
              <a:t>.</a:t>
            </a:r>
            <a:r>
              <a:rPr lang="ru-RU" dirty="0" smtClean="0"/>
              <a:t> В первые годы своего княжения ему пришлось заниматься укреплением Новгорода</a:t>
            </a:r>
            <a:r>
              <a:rPr lang="en-US" dirty="0" smtClean="0"/>
              <a:t>, </a:t>
            </a:r>
            <a:r>
              <a:rPr lang="ru-RU" dirty="0" smtClean="0"/>
              <a:t>поскольку с востока грозили монголы-татары</a:t>
            </a:r>
            <a:r>
              <a:rPr lang="en-US" dirty="0" smtClean="0"/>
              <a:t>.</a:t>
            </a:r>
            <a:r>
              <a:rPr lang="ru-RU" dirty="0" smtClean="0"/>
              <a:t> На реке </a:t>
            </a:r>
            <a:r>
              <a:rPr lang="ru-RU" dirty="0" err="1" smtClean="0"/>
              <a:t>Шелони</a:t>
            </a:r>
            <a:r>
              <a:rPr lang="ru-RU" dirty="0" smtClean="0"/>
              <a:t> Александр построил несколько крепостей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086900"/>
            <a:ext cx="4408191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Походы Александра Невского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772816"/>
            <a:ext cx="3744416" cy="360040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Победами над шведами (Невская битва 1240) и  немецкими рыцарями Ливонского ордера (Ледовое побоище 1242) Александр обезопасил западные границы Руси</a:t>
            </a:r>
            <a:r>
              <a:rPr lang="en-US" dirty="0" smtClean="0"/>
              <a:t>. </a:t>
            </a:r>
            <a:r>
              <a:rPr lang="ru-RU" dirty="0" smtClean="0"/>
              <a:t>Александр Канонизирован Русской православной церковью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411" y="1700808"/>
            <a:ext cx="4770107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7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90872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>
                <a:solidFill>
                  <a:schemeClr val="accent6"/>
                </a:solidFill>
              </a:rPr>
              <a:t>Невская битва</a:t>
            </a:r>
            <a:r>
              <a:rPr lang="en-US" sz="4000" dirty="0" smtClean="0">
                <a:solidFill>
                  <a:schemeClr val="accent6"/>
                </a:solidFill>
              </a:rPr>
              <a:t>. </a:t>
            </a:r>
            <a:r>
              <a:rPr lang="ru-RU" sz="4000" dirty="0" smtClean="0">
                <a:solidFill>
                  <a:schemeClr val="accent6"/>
                </a:solidFill>
              </a:rPr>
              <a:t>15 июля 1240 год</a:t>
            </a:r>
            <a:r>
              <a:rPr lang="en-US" sz="4000" dirty="0" smtClean="0">
                <a:solidFill>
                  <a:schemeClr val="accent6"/>
                </a:solidFill>
              </a:rPr>
              <a:t>.</a:t>
            </a:r>
            <a:endParaRPr lang="ru-RU" sz="4000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3744416" cy="5544616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 июле 1240 года в Неву вошел шведский флот войском крестоносцев под командованием ярла (герцога) Биргера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зятя короля и фактического правителя страны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Дойдя до устья Ижоры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завоеватели высадились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Войско состояло из шведов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норвежцев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представителей финских племен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Они намеревались идти прямо к Ладоге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чтобы оттуда добраться до Новгорода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132856"/>
            <a:ext cx="5112060" cy="340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36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5112568" cy="9087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Схема Битвы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08720"/>
            <a:ext cx="3600400" cy="57606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dirty="0" smtClean="0"/>
              <a:t>Князь Александр Ярославович стремительно двинулся</a:t>
            </a:r>
            <a:r>
              <a:rPr lang="en-US" sz="1800" dirty="0" smtClean="0"/>
              <a:t>,</a:t>
            </a:r>
            <a:r>
              <a:rPr lang="ru-RU" sz="1800" dirty="0" smtClean="0"/>
              <a:t> со своей небольшой дружиной и с немногими успевшими примкнуть к нему новгородцами</a:t>
            </a:r>
            <a:r>
              <a:rPr lang="en-US" sz="1800" dirty="0" smtClean="0"/>
              <a:t>,</a:t>
            </a:r>
            <a:r>
              <a:rPr lang="ru-RU" sz="1800" dirty="0" smtClean="0"/>
              <a:t> к месту высадки шведов</a:t>
            </a:r>
            <a:r>
              <a:rPr lang="en-US" sz="1800" dirty="0" smtClean="0"/>
              <a:t>.</a:t>
            </a:r>
            <a:r>
              <a:rPr lang="ru-RU" sz="1800" dirty="0" smtClean="0"/>
              <a:t> 15 июля 1240 г</a:t>
            </a:r>
            <a:r>
              <a:rPr lang="en-US" sz="1800" dirty="0" smtClean="0"/>
              <a:t>.,</a:t>
            </a:r>
            <a:r>
              <a:rPr lang="ru-RU" sz="1800" dirty="0" smtClean="0"/>
              <a:t> скрыто подойдя к неприятельскому лагерю</a:t>
            </a:r>
            <a:r>
              <a:rPr lang="en-US" sz="1800" dirty="0" smtClean="0"/>
              <a:t>, </a:t>
            </a:r>
            <a:r>
              <a:rPr lang="ru-RU" sz="1800" dirty="0" smtClean="0"/>
              <a:t>русская конная дружина обрушилась на центр шведского войска</a:t>
            </a:r>
            <a:r>
              <a:rPr lang="en-US" sz="1800" dirty="0" smtClean="0"/>
              <a:t>,</a:t>
            </a:r>
            <a:r>
              <a:rPr lang="ru-RU" sz="1800" dirty="0" smtClean="0"/>
              <a:t> тогда как пешая рать ударила во флаг</a:t>
            </a:r>
            <a:r>
              <a:rPr lang="en-US" sz="1800" dirty="0" smtClean="0"/>
              <a:t>,</a:t>
            </a:r>
            <a:r>
              <a:rPr lang="ru-RU" sz="1800" dirty="0" smtClean="0"/>
              <a:t> отрезая рыцарям отступление на корабли</a:t>
            </a:r>
            <a:r>
              <a:rPr lang="en-US" sz="1800" dirty="0" smtClean="0"/>
              <a:t>. </a:t>
            </a:r>
            <a:r>
              <a:rPr lang="ru-RU" sz="1800" dirty="0" smtClean="0"/>
              <a:t>Короткий бой закончился почти полным уничтожением высадившихся на берег рыцарей</a:t>
            </a:r>
            <a:r>
              <a:rPr lang="en-US" sz="1800" dirty="0" smtClean="0"/>
              <a:t>,</a:t>
            </a:r>
            <a:r>
              <a:rPr lang="ru-RU" sz="1800" dirty="0" smtClean="0"/>
              <a:t> которых не смогла поддержать оставшаяся на кораблях пехота</a:t>
            </a:r>
            <a:r>
              <a:rPr lang="en-US" sz="1800" dirty="0" smtClean="0"/>
              <a:t>.</a:t>
            </a:r>
            <a:endParaRPr lang="ru-RU" sz="1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844824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6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61448" cy="864096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Князь получил прозвище</a:t>
            </a:r>
            <a:r>
              <a:rPr lang="en-US" sz="3600" dirty="0" smtClean="0"/>
              <a:t>&lt;</a:t>
            </a:r>
            <a:r>
              <a:rPr lang="ru-RU" sz="3600" dirty="0" smtClean="0"/>
              <a:t>Невский</a:t>
            </a:r>
            <a:r>
              <a:rPr lang="en-US" sz="3600" dirty="0" smtClean="0"/>
              <a:t>&gt;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484784"/>
            <a:ext cx="3960440" cy="403244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Биргер</a:t>
            </a:r>
            <a:r>
              <a:rPr lang="en-US" dirty="0" smtClean="0"/>
              <a:t>,</a:t>
            </a:r>
            <a:r>
              <a:rPr lang="ru-RU" dirty="0" smtClean="0"/>
              <a:t> получил в бою ранение в лицо от удара копья Александра</a:t>
            </a:r>
            <a:r>
              <a:rPr lang="en-US" dirty="0" smtClean="0"/>
              <a:t>.</a:t>
            </a:r>
            <a:r>
              <a:rPr lang="ru-RU" dirty="0" smtClean="0"/>
              <a:t>Остатки войска отплыли в Швецию</a:t>
            </a:r>
            <a:r>
              <a:rPr lang="en-US" dirty="0" smtClean="0"/>
              <a:t>.</a:t>
            </a:r>
            <a:r>
              <a:rPr lang="ru-RU" dirty="0" smtClean="0"/>
              <a:t> Победа на Неве</a:t>
            </a:r>
            <a:r>
              <a:rPr lang="en-US" dirty="0" smtClean="0"/>
              <a:t>,</a:t>
            </a:r>
            <a:r>
              <a:rPr lang="ru-RU" dirty="0" smtClean="0"/>
              <a:t> за которую Александра Ярославича прозвали </a:t>
            </a:r>
            <a:r>
              <a:rPr lang="en-US" dirty="0" smtClean="0"/>
              <a:t>&lt;</a:t>
            </a:r>
            <a:r>
              <a:rPr lang="ru-RU" dirty="0" smtClean="0"/>
              <a:t>Невским</a:t>
            </a:r>
            <a:r>
              <a:rPr lang="en-US" dirty="0" smtClean="0"/>
              <a:t>&gt;,</a:t>
            </a:r>
            <a:r>
              <a:rPr lang="ru-RU" dirty="0"/>
              <a:t> </a:t>
            </a:r>
            <a:r>
              <a:rPr lang="ru-RU" dirty="0" smtClean="0"/>
              <a:t>надолго пресекла шведскую агрессию на Восток и сохранила за Русью выход к Балтийскому морю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454" y="1484784"/>
            <a:ext cx="4536504" cy="360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11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864096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Ледовое побоище</a:t>
            </a:r>
            <a:r>
              <a:rPr lang="en-US" sz="4000" dirty="0" smtClean="0"/>
              <a:t>. </a:t>
            </a:r>
            <a:r>
              <a:rPr lang="ru-RU" sz="4000" dirty="0" smtClean="0"/>
              <a:t>5 Апреля 1242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052736"/>
            <a:ext cx="6840760" cy="57606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Боевой порядок русских и немецких войск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732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417646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День битвы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620688"/>
            <a:ext cx="3528392" cy="604867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dirty="0" smtClean="0"/>
              <a:t>На восходе солнца</a:t>
            </a:r>
            <a:r>
              <a:rPr lang="en-US" sz="1800" dirty="0" smtClean="0"/>
              <a:t>,</a:t>
            </a:r>
            <a:r>
              <a:rPr lang="ru-RU" sz="1800" dirty="0" smtClean="0"/>
              <a:t> заметив небольшой отряд русских стрелков</a:t>
            </a:r>
            <a:r>
              <a:rPr lang="en-US" sz="1800" dirty="0" smtClean="0"/>
              <a:t>,</a:t>
            </a:r>
            <a:r>
              <a:rPr lang="ru-RU" sz="1800" dirty="0" smtClean="0"/>
              <a:t> рыцарская</a:t>
            </a:r>
            <a:r>
              <a:rPr lang="en-US" sz="1800" dirty="0" smtClean="0"/>
              <a:t>&lt;</a:t>
            </a:r>
            <a:r>
              <a:rPr lang="ru-RU" sz="1800" dirty="0" smtClean="0"/>
              <a:t>свинья</a:t>
            </a:r>
            <a:r>
              <a:rPr lang="en-US" sz="1800" dirty="0" smtClean="0"/>
              <a:t>&gt;</a:t>
            </a:r>
            <a:r>
              <a:rPr lang="ru-RU" sz="1800" dirty="0" smtClean="0"/>
              <a:t> устремилась на него</a:t>
            </a:r>
            <a:r>
              <a:rPr lang="en-US" sz="1800" dirty="0" smtClean="0"/>
              <a:t>.</a:t>
            </a:r>
            <a:r>
              <a:rPr lang="ru-RU" sz="1800" dirty="0" smtClean="0"/>
              <a:t> Стрелки приняли на себя основной удар </a:t>
            </a:r>
            <a:r>
              <a:rPr lang="en-US" sz="1800" dirty="0" smtClean="0"/>
              <a:t>&lt;</a:t>
            </a:r>
            <a:r>
              <a:rPr lang="ru-RU" sz="1800" dirty="0" smtClean="0"/>
              <a:t>железного полка</a:t>
            </a:r>
            <a:r>
              <a:rPr lang="en-US" sz="1800" dirty="0" smtClean="0"/>
              <a:t>&gt;.</a:t>
            </a:r>
            <a:r>
              <a:rPr lang="ru-RU" sz="1800" dirty="0" smtClean="0"/>
              <a:t> Все-таки рыцарям удалось прорвать русские оборонительные порядки</a:t>
            </a:r>
            <a:r>
              <a:rPr lang="en-US" sz="1800" dirty="0" smtClean="0"/>
              <a:t>.</a:t>
            </a:r>
            <a:r>
              <a:rPr lang="ru-RU" sz="1800" dirty="0" smtClean="0"/>
              <a:t> Завязалась ожесточенная рукопашная схватка</a:t>
            </a:r>
            <a:r>
              <a:rPr lang="en-US" sz="1800" dirty="0" smtClean="0"/>
              <a:t>.</a:t>
            </a:r>
            <a:r>
              <a:rPr lang="ru-RU" sz="1800" dirty="0" smtClean="0"/>
              <a:t> В самый её разгар</a:t>
            </a:r>
            <a:r>
              <a:rPr lang="en-US" sz="1800" dirty="0" smtClean="0"/>
              <a:t>, </a:t>
            </a:r>
            <a:r>
              <a:rPr lang="ru-RU" sz="1800" dirty="0" smtClean="0"/>
              <a:t> когда немецкий </a:t>
            </a:r>
            <a:r>
              <a:rPr lang="en-US" sz="1800" dirty="0" smtClean="0"/>
              <a:t>&lt;</a:t>
            </a:r>
            <a:r>
              <a:rPr lang="ru-RU" sz="1800" dirty="0" smtClean="0"/>
              <a:t>клин</a:t>
            </a:r>
            <a:r>
              <a:rPr lang="en-US" sz="1800" dirty="0" smtClean="0"/>
              <a:t>&gt;</a:t>
            </a:r>
            <a:r>
              <a:rPr lang="ru-RU" sz="1800" dirty="0" smtClean="0"/>
              <a:t> полностью втянулся в бой</a:t>
            </a:r>
            <a:r>
              <a:rPr lang="en-US" sz="1800" dirty="0" smtClean="0"/>
              <a:t>,</a:t>
            </a:r>
            <a:r>
              <a:rPr lang="ru-RU" sz="1800" dirty="0" smtClean="0"/>
              <a:t> по сигналу Александра Невского по флангам неприятеля ударили полки левой и правой руки</a:t>
            </a:r>
            <a:r>
              <a:rPr lang="en-US" sz="1800" dirty="0" smtClean="0"/>
              <a:t>.</a:t>
            </a:r>
            <a:r>
              <a:rPr lang="ru-RU" sz="1800" dirty="0" smtClean="0"/>
              <a:t> Рыцари пришли в замешательство и стали отступать</a:t>
            </a:r>
            <a:r>
              <a:rPr lang="en-US" sz="1800" dirty="0" smtClean="0"/>
              <a:t>. </a:t>
            </a:r>
            <a:r>
              <a:rPr lang="ru-RU" sz="1800" dirty="0" smtClean="0"/>
              <a:t>Ливонские войска потерпели сокрушительное поражение</a:t>
            </a:r>
            <a:r>
              <a:rPr lang="en-US" sz="1800" dirty="0" smtClean="0"/>
              <a:t>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824246"/>
            <a:ext cx="3360717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767" y="3776574"/>
            <a:ext cx="3072564" cy="29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801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173</TotalTime>
  <Words>511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Georgia</vt:lpstr>
      <vt:lpstr>Times New Roman</vt:lpstr>
      <vt:lpstr>Trebuchet MS</vt:lpstr>
      <vt:lpstr>Воздушный поток</vt:lpstr>
      <vt:lpstr>Великий Князь  Александр Ярославович Невский 1221-1263г.г</vt:lpstr>
      <vt:lpstr>Происхождение</vt:lpstr>
      <vt:lpstr>Святой Князь Невский </vt:lpstr>
      <vt:lpstr>Походы Александра Невского </vt:lpstr>
      <vt:lpstr>Невская битва. 15 июля 1240 год.</vt:lpstr>
      <vt:lpstr>Схема Битвы </vt:lpstr>
      <vt:lpstr>Князь получил прозвище&lt;Невский&gt;</vt:lpstr>
      <vt:lpstr>Ледовое побоище. 5 Апреля 1242.</vt:lpstr>
      <vt:lpstr>День битвы </vt:lpstr>
      <vt:lpstr>Презентация PowerPoint</vt:lpstr>
      <vt:lpstr>Александр Ярославович Невский был причислен к лицу святых.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политические партии&lt;Партия Роста &gt;</dc:title>
  <dc:creator>79679</dc:creator>
  <cp:lastModifiedBy>asus</cp:lastModifiedBy>
  <cp:revision>19</cp:revision>
  <dcterms:created xsi:type="dcterms:W3CDTF">2021-05-26T11:44:01Z</dcterms:created>
  <dcterms:modified xsi:type="dcterms:W3CDTF">2021-11-19T08:11:35Z</dcterms:modified>
</cp:coreProperties>
</file>