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313" r:id="rId2"/>
    <p:sldId id="332" r:id="rId3"/>
    <p:sldId id="325" r:id="rId4"/>
    <p:sldId id="324" r:id="rId5"/>
    <p:sldId id="326" r:id="rId6"/>
    <p:sldId id="329" r:id="rId7"/>
    <p:sldId id="327" r:id="rId8"/>
    <p:sldId id="318" r:id="rId9"/>
    <p:sldId id="328" r:id="rId10"/>
    <p:sldId id="321" r:id="rId11"/>
    <p:sldId id="323" r:id="rId12"/>
    <p:sldId id="322" r:id="rId13"/>
    <p:sldId id="320" r:id="rId14"/>
    <p:sldId id="305" r:id="rId15"/>
    <p:sldId id="319" r:id="rId16"/>
    <p:sldId id="281" r:id="rId17"/>
    <p:sldId id="310" r:id="rId18"/>
    <p:sldId id="331" r:id="rId19"/>
    <p:sldId id="330" r:id="rId20"/>
    <p:sldId id="33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>
      <p:cViewPr>
        <p:scale>
          <a:sx n="62" d="100"/>
          <a:sy n="62" d="100"/>
        </p:scale>
        <p:origin x="-1548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6872E3-D4EA-4281-8685-B795CACAC5AC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884E53FA-2D33-43A6-A350-FB8BACF59691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Целевая аудитория</a:t>
          </a:r>
          <a:endParaRPr lang="ru-RU" dirty="0">
            <a:solidFill>
              <a:schemeClr val="tx1"/>
            </a:solidFill>
          </a:endParaRPr>
        </a:p>
      </dgm:t>
    </dgm:pt>
    <dgm:pt modelId="{6C2AE3F0-7A5D-4206-A4E2-9146944779FE}" type="parTrans" cxnId="{2B7553E6-36C0-4042-AA6F-16CAE8190AD4}">
      <dgm:prSet/>
      <dgm:spPr/>
      <dgm:t>
        <a:bodyPr/>
        <a:lstStyle/>
        <a:p>
          <a:endParaRPr lang="ru-RU"/>
        </a:p>
      </dgm:t>
    </dgm:pt>
    <dgm:pt modelId="{5FFFD9C6-F742-4F09-9122-E38D01F1A3C7}" type="sibTrans" cxnId="{2B7553E6-36C0-4042-AA6F-16CAE8190AD4}">
      <dgm:prSet/>
      <dgm:spPr/>
      <dgm:t>
        <a:bodyPr/>
        <a:lstStyle/>
        <a:p>
          <a:endParaRPr lang="ru-RU"/>
        </a:p>
      </dgm:t>
    </dgm:pt>
    <dgm:pt modelId="{26478F25-D4EF-46E4-B1F5-F3092382A242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сценарий</a:t>
          </a:r>
          <a:endParaRPr lang="ru-RU" dirty="0">
            <a:solidFill>
              <a:schemeClr val="tx1"/>
            </a:solidFill>
          </a:endParaRPr>
        </a:p>
      </dgm:t>
    </dgm:pt>
    <dgm:pt modelId="{64F2B1F2-EE04-4323-8845-707A39A0D89B}" type="parTrans" cxnId="{450B662E-0D0F-4121-A8E5-CE940068DF5C}">
      <dgm:prSet/>
      <dgm:spPr/>
      <dgm:t>
        <a:bodyPr/>
        <a:lstStyle/>
        <a:p>
          <a:endParaRPr lang="ru-RU"/>
        </a:p>
      </dgm:t>
    </dgm:pt>
    <dgm:pt modelId="{AFEDD1F1-355A-4CAF-A0A8-867D6E725DDA}" type="sibTrans" cxnId="{450B662E-0D0F-4121-A8E5-CE940068DF5C}">
      <dgm:prSet/>
      <dgm:spPr/>
      <dgm:t>
        <a:bodyPr/>
        <a:lstStyle/>
        <a:p>
          <a:endParaRPr lang="ru-RU"/>
        </a:p>
      </dgm:t>
    </dgm:pt>
    <dgm:pt modelId="{09293F23-86FD-45A7-9F44-D3AE83388356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сюжет</a:t>
          </a:r>
          <a:endParaRPr lang="ru-RU" dirty="0">
            <a:solidFill>
              <a:schemeClr val="tx1"/>
            </a:solidFill>
          </a:endParaRPr>
        </a:p>
      </dgm:t>
    </dgm:pt>
    <dgm:pt modelId="{F77646A3-369F-4C60-98B2-452D46B2F4B9}" type="parTrans" cxnId="{D8779F0F-80D3-4D86-BA01-7B77C34A64CD}">
      <dgm:prSet/>
      <dgm:spPr/>
      <dgm:t>
        <a:bodyPr/>
        <a:lstStyle/>
        <a:p>
          <a:endParaRPr lang="ru-RU"/>
        </a:p>
      </dgm:t>
    </dgm:pt>
    <dgm:pt modelId="{840D0D1F-D5C7-474C-BB87-6305D73B42C2}" type="sibTrans" cxnId="{D8779F0F-80D3-4D86-BA01-7B77C34A64CD}">
      <dgm:prSet/>
      <dgm:spPr/>
      <dgm:t>
        <a:bodyPr/>
        <a:lstStyle/>
        <a:p>
          <a:endParaRPr lang="ru-RU"/>
        </a:p>
      </dgm:t>
    </dgm:pt>
    <dgm:pt modelId="{7076B6F8-7E9D-46F7-8B89-71672AD4B451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пространство</a:t>
          </a:r>
          <a:endParaRPr lang="ru-RU" dirty="0">
            <a:solidFill>
              <a:schemeClr val="tx1"/>
            </a:solidFill>
          </a:endParaRPr>
        </a:p>
      </dgm:t>
    </dgm:pt>
    <dgm:pt modelId="{1009E54B-74CB-48C1-BC17-960863C6B729}" type="parTrans" cxnId="{EFC556B8-FE45-4950-92A0-076316AE71E4}">
      <dgm:prSet/>
      <dgm:spPr/>
      <dgm:t>
        <a:bodyPr/>
        <a:lstStyle/>
        <a:p>
          <a:endParaRPr lang="ru-RU"/>
        </a:p>
      </dgm:t>
    </dgm:pt>
    <dgm:pt modelId="{8B7441B5-E1F0-4F4C-86E0-CF41F8F05DBA}" type="sibTrans" cxnId="{EFC556B8-FE45-4950-92A0-076316AE71E4}">
      <dgm:prSet/>
      <dgm:spPr/>
      <dgm:t>
        <a:bodyPr/>
        <a:lstStyle/>
        <a:p>
          <a:endParaRPr lang="ru-RU"/>
        </a:p>
      </dgm:t>
    </dgm:pt>
    <dgm:pt modelId="{2E7DBFF5-D120-4928-B2C9-2A665B585339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Цели и задачи</a:t>
          </a:r>
          <a:endParaRPr lang="ru-RU" dirty="0">
            <a:solidFill>
              <a:schemeClr val="tx1"/>
            </a:solidFill>
          </a:endParaRPr>
        </a:p>
      </dgm:t>
    </dgm:pt>
    <dgm:pt modelId="{481EF541-0F36-4B8F-84CD-5407EA8E5056}" type="parTrans" cxnId="{6C999DB0-89CA-4318-9D77-53FBF5646746}">
      <dgm:prSet/>
      <dgm:spPr/>
      <dgm:t>
        <a:bodyPr/>
        <a:lstStyle/>
        <a:p>
          <a:endParaRPr lang="ru-RU"/>
        </a:p>
      </dgm:t>
    </dgm:pt>
    <dgm:pt modelId="{FB69456F-609F-4091-940C-30E8C8ABA8FE}" type="sibTrans" cxnId="{6C999DB0-89CA-4318-9D77-53FBF5646746}">
      <dgm:prSet/>
      <dgm:spPr/>
      <dgm:t>
        <a:bodyPr/>
        <a:lstStyle/>
        <a:p>
          <a:endParaRPr lang="ru-RU"/>
        </a:p>
      </dgm:t>
    </dgm:pt>
    <dgm:pt modelId="{7C593B1E-AF64-45FF-ACC1-4BB761A4D6FE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Время проведения</a:t>
          </a:r>
          <a:endParaRPr lang="ru-RU" dirty="0">
            <a:solidFill>
              <a:schemeClr val="tx1"/>
            </a:solidFill>
          </a:endParaRPr>
        </a:p>
      </dgm:t>
    </dgm:pt>
    <dgm:pt modelId="{CB610C99-DDF2-4524-B5B8-3948DE15CF22}" type="parTrans" cxnId="{A4F7C20D-5173-4570-84DC-AA8C1E83EC53}">
      <dgm:prSet/>
      <dgm:spPr/>
      <dgm:t>
        <a:bodyPr/>
        <a:lstStyle/>
        <a:p>
          <a:endParaRPr lang="ru-RU"/>
        </a:p>
      </dgm:t>
    </dgm:pt>
    <dgm:pt modelId="{F4443E56-306E-4447-B2B0-92B802BC6949}" type="sibTrans" cxnId="{A4F7C20D-5173-4570-84DC-AA8C1E83EC53}">
      <dgm:prSet/>
      <dgm:spPr/>
      <dgm:t>
        <a:bodyPr/>
        <a:lstStyle/>
        <a:p>
          <a:endParaRPr lang="ru-RU"/>
        </a:p>
      </dgm:t>
    </dgm:pt>
    <dgm:pt modelId="{60E1A5DF-94DC-4AA0-903E-EAE8EB964BDA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Форма проведения</a:t>
          </a:r>
          <a:endParaRPr lang="ru-RU" dirty="0">
            <a:solidFill>
              <a:schemeClr val="tx1"/>
            </a:solidFill>
          </a:endParaRPr>
        </a:p>
      </dgm:t>
    </dgm:pt>
    <dgm:pt modelId="{3B59F677-BF1D-4BCA-B067-AB396CA390A1}" type="parTrans" cxnId="{B9E5907F-C1A2-4051-9BE1-E331345D7022}">
      <dgm:prSet/>
      <dgm:spPr/>
      <dgm:t>
        <a:bodyPr/>
        <a:lstStyle/>
        <a:p>
          <a:endParaRPr lang="ru-RU"/>
        </a:p>
      </dgm:t>
    </dgm:pt>
    <dgm:pt modelId="{55A202ED-D085-4B24-B5AE-C76537F6E966}" type="sibTrans" cxnId="{B9E5907F-C1A2-4051-9BE1-E331345D7022}">
      <dgm:prSet/>
      <dgm:spPr/>
      <dgm:t>
        <a:bodyPr/>
        <a:lstStyle/>
        <a:p>
          <a:endParaRPr lang="ru-RU"/>
        </a:p>
      </dgm:t>
    </dgm:pt>
    <dgm:pt modelId="{F91E476E-FAAF-4F29-B68D-2C8CCC041457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Количество участников</a:t>
          </a:r>
          <a:endParaRPr lang="ru-RU" dirty="0">
            <a:solidFill>
              <a:schemeClr val="tx1"/>
            </a:solidFill>
          </a:endParaRPr>
        </a:p>
      </dgm:t>
    </dgm:pt>
    <dgm:pt modelId="{E76704B9-B78F-4D59-AED5-6B1A58BCA6D7}" type="parTrans" cxnId="{CD7880A5-6D37-404D-91A1-3CEFCFDF815A}">
      <dgm:prSet/>
      <dgm:spPr/>
      <dgm:t>
        <a:bodyPr/>
        <a:lstStyle/>
        <a:p>
          <a:endParaRPr lang="ru-RU"/>
        </a:p>
      </dgm:t>
    </dgm:pt>
    <dgm:pt modelId="{A2094476-909A-490E-AB9B-F4790B86E213}" type="sibTrans" cxnId="{CD7880A5-6D37-404D-91A1-3CEFCFDF815A}">
      <dgm:prSet/>
      <dgm:spPr/>
      <dgm:t>
        <a:bodyPr/>
        <a:lstStyle/>
        <a:p>
          <a:endParaRPr lang="ru-RU"/>
        </a:p>
      </dgm:t>
    </dgm:pt>
    <dgm:pt modelId="{2213264B-6948-4443-9CCE-E225314917D1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Состав участников</a:t>
          </a:r>
          <a:endParaRPr lang="ru-RU" dirty="0">
            <a:solidFill>
              <a:schemeClr val="tx1"/>
            </a:solidFill>
          </a:endParaRPr>
        </a:p>
      </dgm:t>
    </dgm:pt>
    <dgm:pt modelId="{6E988D96-E1AB-48AF-8E61-CC3A8BE37AE8}" type="parTrans" cxnId="{2FEA5F8C-5D36-4CC5-B323-E3E319D623E7}">
      <dgm:prSet/>
      <dgm:spPr/>
      <dgm:t>
        <a:bodyPr/>
        <a:lstStyle/>
        <a:p>
          <a:endParaRPr lang="ru-RU"/>
        </a:p>
      </dgm:t>
    </dgm:pt>
    <dgm:pt modelId="{D601F2DD-90EF-4B92-8BC9-1F4AD6ACB744}" type="sibTrans" cxnId="{2FEA5F8C-5D36-4CC5-B323-E3E319D623E7}">
      <dgm:prSet/>
      <dgm:spPr/>
      <dgm:t>
        <a:bodyPr/>
        <a:lstStyle/>
        <a:p>
          <a:endParaRPr lang="ru-RU"/>
        </a:p>
      </dgm:t>
    </dgm:pt>
    <dgm:pt modelId="{46C3F8D1-65A2-4ED3-97B1-B745E825B3F6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Как заинтересовать участников</a:t>
          </a:r>
          <a:endParaRPr lang="ru-RU" dirty="0">
            <a:solidFill>
              <a:schemeClr val="tx1"/>
            </a:solidFill>
          </a:endParaRPr>
        </a:p>
      </dgm:t>
    </dgm:pt>
    <dgm:pt modelId="{54EB43CF-DBA8-4D3B-8A08-696938ABF427}" type="parTrans" cxnId="{7585EC97-8595-4BA2-9675-1500445D17F0}">
      <dgm:prSet/>
      <dgm:spPr/>
      <dgm:t>
        <a:bodyPr/>
        <a:lstStyle/>
        <a:p>
          <a:endParaRPr lang="ru-RU"/>
        </a:p>
      </dgm:t>
    </dgm:pt>
    <dgm:pt modelId="{C481C914-C0DB-4D78-A622-7FBFA754E18C}" type="sibTrans" cxnId="{7585EC97-8595-4BA2-9675-1500445D17F0}">
      <dgm:prSet/>
      <dgm:spPr/>
      <dgm:t>
        <a:bodyPr/>
        <a:lstStyle/>
        <a:p>
          <a:endParaRPr lang="ru-RU"/>
        </a:p>
      </dgm:t>
    </dgm:pt>
    <dgm:pt modelId="{C34D8A99-DDA2-4EC5-AD29-A0F01DCEC7C7}" type="pres">
      <dgm:prSet presAssocID="{BB6872E3-D4EA-4281-8685-B795CACAC5A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A78624-0113-41EC-BA31-DFA19DC3C7A0}" type="pres">
      <dgm:prSet presAssocID="{884E53FA-2D33-43A6-A350-FB8BACF59691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1FC43-B548-44F2-8C47-8F5BF4AE25A6}" type="pres">
      <dgm:prSet presAssocID="{5FFFD9C6-F742-4F09-9122-E38D01F1A3C7}" presName="sibTrans" presStyleCnt="0"/>
      <dgm:spPr/>
    </dgm:pt>
    <dgm:pt modelId="{9D8025FE-0987-44A3-8607-20289C50E2E4}" type="pres">
      <dgm:prSet presAssocID="{26478F25-D4EF-46E4-B1F5-F3092382A242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10DC56-C2B3-4C1D-B74E-606E062389BF}" type="pres">
      <dgm:prSet presAssocID="{AFEDD1F1-355A-4CAF-A0A8-867D6E725DDA}" presName="sibTrans" presStyleCnt="0"/>
      <dgm:spPr/>
    </dgm:pt>
    <dgm:pt modelId="{5F5BFD0E-93E3-4D16-A068-57562F38C96C}" type="pres">
      <dgm:prSet presAssocID="{09293F23-86FD-45A7-9F44-D3AE83388356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B4CB6-5698-4078-BD02-999324AD7EA1}" type="pres">
      <dgm:prSet presAssocID="{840D0D1F-D5C7-474C-BB87-6305D73B42C2}" presName="sibTrans" presStyleCnt="0"/>
      <dgm:spPr/>
    </dgm:pt>
    <dgm:pt modelId="{3C7B9C0E-5DC8-4187-AE48-1674F1043DDC}" type="pres">
      <dgm:prSet presAssocID="{7076B6F8-7E9D-46F7-8B89-71672AD4B451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9ACA1-CDFF-4317-AFD2-C2370DB40231}" type="pres">
      <dgm:prSet presAssocID="{8B7441B5-E1F0-4F4C-86E0-CF41F8F05DBA}" presName="sibTrans" presStyleCnt="0"/>
      <dgm:spPr/>
    </dgm:pt>
    <dgm:pt modelId="{CEC9E584-DA55-4CB4-A8AA-C6F7CE9D55E2}" type="pres">
      <dgm:prSet presAssocID="{2E7DBFF5-D120-4928-B2C9-2A665B585339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C54282-CF30-4287-ACC7-5FAB79AF1ED5}" type="pres">
      <dgm:prSet presAssocID="{FB69456F-609F-4091-940C-30E8C8ABA8FE}" presName="sibTrans" presStyleCnt="0"/>
      <dgm:spPr/>
    </dgm:pt>
    <dgm:pt modelId="{97F2F889-8872-42A6-A6E0-872BCDC61E7F}" type="pres">
      <dgm:prSet presAssocID="{7C593B1E-AF64-45FF-ACC1-4BB761A4D6FE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6272A9-C54D-47AF-83D9-ED721D856DF3}" type="pres">
      <dgm:prSet presAssocID="{F4443E56-306E-4447-B2B0-92B802BC6949}" presName="sibTrans" presStyleCnt="0"/>
      <dgm:spPr/>
    </dgm:pt>
    <dgm:pt modelId="{513608FC-4CD6-4C3D-A6A7-E6B4456207DA}" type="pres">
      <dgm:prSet presAssocID="{60E1A5DF-94DC-4AA0-903E-EAE8EB964BDA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C30FCC-B7EB-4771-A03B-E021DB652264}" type="pres">
      <dgm:prSet presAssocID="{55A202ED-D085-4B24-B5AE-C76537F6E966}" presName="sibTrans" presStyleCnt="0"/>
      <dgm:spPr/>
    </dgm:pt>
    <dgm:pt modelId="{5AA2E394-E3C0-4E5F-903E-211A0A98E8FF}" type="pres">
      <dgm:prSet presAssocID="{F91E476E-FAAF-4F29-B68D-2C8CCC041457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6B9145-ECB0-4C4A-98F9-6305777F188C}" type="pres">
      <dgm:prSet presAssocID="{A2094476-909A-490E-AB9B-F4790B86E213}" presName="sibTrans" presStyleCnt="0"/>
      <dgm:spPr/>
    </dgm:pt>
    <dgm:pt modelId="{8C846024-AEA2-45C3-A7BE-0A71F8E4BB12}" type="pres">
      <dgm:prSet presAssocID="{2213264B-6948-4443-9CCE-E225314917D1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44582-E893-4A3C-9FC4-2447E9345C50}" type="pres">
      <dgm:prSet presAssocID="{D601F2DD-90EF-4B92-8BC9-1F4AD6ACB744}" presName="sibTrans" presStyleCnt="0"/>
      <dgm:spPr/>
    </dgm:pt>
    <dgm:pt modelId="{0DEC8404-1532-458A-B974-3FE3B3983D9F}" type="pres">
      <dgm:prSet presAssocID="{46C3F8D1-65A2-4ED3-97B1-B745E825B3F6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7553E6-36C0-4042-AA6F-16CAE8190AD4}" srcId="{BB6872E3-D4EA-4281-8685-B795CACAC5AC}" destId="{884E53FA-2D33-43A6-A350-FB8BACF59691}" srcOrd="0" destOrd="0" parTransId="{6C2AE3F0-7A5D-4206-A4E2-9146944779FE}" sibTransId="{5FFFD9C6-F742-4F09-9122-E38D01F1A3C7}"/>
    <dgm:cxn modelId="{82EF0B97-E792-4428-B9EB-8CB76C66C6D7}" type="presOf" srcId="{7C593B1E-AF64-45FF-ACC1-4BB761A4D6FE}" destId="{97F2F889-8872-42A6-A6E0-872BCDC61E7F}" srcOrd="0" destOrd="0" presId="urn:microsoft.com/office/officeart/2005/8/layout/default"/>
    <dgm:cxn modelId="{A4F7C20D-5173-4570-84DC-AA8C1E83EC53}" srcId="{BB6872E3-D4EA-4281-8685-B795CACAC5AC}" destId="{7C593B1E-AF64-45FF-ACC1-4BB761A4D6FE}" srcOrd="5" destOrd="0" parTransId="{CB610C99-DDF2-4524-B5B8-3948DE15CF22}" sibTransId="{F4443E56-306E-4447-B2B0-92B802BC6949}"/>
    <dgm:cxn modelId="{624C8C62-1726-4753-AC9F-B37528D79FFB}" type="presOf" srcId="{7076B6F8-7E9D-46F7-8B89-71672AD4B451}" destId="{3C7B9C0E-5DC8-4187-AE48-1674F1043DDC}" srcOrd="0" destOrd="0" presId="urn:microsoft.com/office/officeart/2005/8/layout/default"/>
    <dgm:cxn modelId="{D05DECE5-2700-40D4-90C7-41987339E6CD}" type="presOf" srcId="{2E7DBFF5-D120-4928-B2C9-2A665B585339}" destId="{CEC9E584-DA55-4CB4-A8AA-C6F7CE9D55E2}" srcOrd="0" destOrd="0" presId="urn:microsoft.com/office/officeart/2005/8/layout/default"/>
    <dgm:cxn modelId="{EFC556B8-FE45-4950-92A0-076316AE71E4}" srcId="{BB6872E3-D4EA-4281-8685-B795CACAC5AC}" destId="{7076B6F8-7E9D-46F7-8B89-71672AD4B451}" srcOrd="3" destOrd="0" parTransId="{1009E54B-74CB-48C1-BC17-960863C6B729}" sibTransId="{8B7441B5-E1F0-4F4C-86E0-CF41F8F05DBA}"/>
    <dgm:cxn modelId="{DCAFE214-83FD-4492-8798-E45112523464}" type="presOf" srcId="{46C3F8D1-65A2-4ED3-97B1-B745E825B3F6}" destId="{0DEC8404-1532-458A-B974-3FE3B3983D9F}" srcOrd="0" destOrd="0" presId="urn:microsoft.com/office/officeart/2005/8/layout/default"/>
    <dgm:cxn modelId="{7585EC97-8595-4BA2-9675-1500445D17F0}" srcId="{BB6872E3-D4EA-4281-8685-B795CACAC5AC}" destId="{46C3F8D1-65A2-4ED3-97B1-B745E825B3F6}" srcOrd="9" destOrd="0" parTransId="{54EB43CF-DBA8-4D3B-8A08-696938ABF427}" sibTransId="{C481C914-C0DB-4D78-A622-7FBFA754E18C}"/>
    <dgm:cxn modelId="{48BB9B3A-5C3E-4204-8902-54C3190F77DF}" type="presOf" srcId="{F91E476E-FAAF-4F29-B68D-2C8CCC041457}" destId="{5AA2E394-E3C0-4E5F-903E-211A0A98E8FF}" srcOrd="0" destOrd="0" presId="urn:microsoft.com/office/officeart/2005/8/layout/default"/>
    <dgm:cxn modelId="{7DF39CA3-4D61-44FA-9845-0F17225DF45A}" type="presOf" srcId="{2213264B-6948-4443-9CCE-E225314917D1}" destId="{8C846024-AEA2-45C3-A7BE-0A71F8E4BB12}" srcOrd="0" destOrd="0" presId="urn:microsoft.com/office/officeart/2005/8/layout/default"/>
    <dgm:cxn modelId="{9E2C988E-402B-4EB6-95D9-1A7A3F3F0FCF}" type="presOf" srcId="{60E1A5DF-94DC-4AA0-903E-EAE8EB964BDA}" destId="{513608FC-4CD6-4C3D-A6A7-E6B4456207DA}" srcOrd="0" destOrd="0" presId="urn:microsoft.com/office/officeart/2005/8/layout/default"/>
    <dgm:cxn modelId="{5E35F54E-0B2E-48DA-89AC-BC6DAB88CC52}" type="presOf" srcId="{BB6872E3-D4EA-4281-8685-B795CACAC5AC}" destId="{C34D8A99-DDA2-4EC5-AD29-A0F01DCEC7C7}" srcOrd="0" destOrd="0" presId="urn:microsoft.com/office/officeart/2005/8/layout/default"/>
    <dgm:cxn modelId="{639C7A99-298A-4C99-91F7-876D96D2979A}" type="presOf" srcId="{09293F23-86FD-45A7-9F44-D3AE83388356}" destId="{5F5BFD0E-93E3-4D16-A068-57562F38C96C}" srcOrd="0" destOrd="0" presId="urn:microsoft.com/office/officeart/2005/8/layout/default"/>
    <dgm:cxn modelId="{BF38B27F-63C1-4321-AB59-2F39336A0F5B}" type="presOf" srcId="{884E53FA-2D33-43A6-A350-FB8BACF59691}" destId="{D2A78624-0113-41EC-BA31-DFA19DC3C7A0}" srcOrd="0" destOrd="0" presId="urn:microsoft.com/office/officeart/2005/8/layout/default"/>
    <dgm:cxn modelId="{2FEA5F8C-5D36-4CC5-B323-E3E319D623E7}" srcId="{BB6872E3-D4EA-4281-8685-B795CACAC5AC}" destId="{2213264B-6948-4443-9CCE-E225314917D1}" srcOrd="8" destOrd="0" parTransId="{6E988D96-E1AB-48AF-8E61-CC3A8BE37AE8}" sibTransId="{D601F2DD-90EF-4B92-8BC9-1F4AD6ACB744}"/>
    <dgm:cxn modelId="{D8779F0F-80D3-4D86-BA01-7B77C34A64CD}" srcId="{BB6872E3-D4EA-4281-8685-B795CACAC5AC}" destId="{09293F23-86FD-45A7-9F44-D3AE83388356}" srcOrd="2" destOrd="0" parTransId="{F77646A3-369F-4C60-98B2-452D46B2F4B9}" sibTransId="{840D0D1F-D5C7-474C-BB87-6305D73B42C2}"/>
    <dgm:cxn modelId="{450B662E-0D0F-4121-A8E5-CE940068DF5C}" srcId="{BB6872E3-D4EA-4281-8685-B795CACAC5AC}" destId="{26478F25-D4EF-46E4-B1F5-F3092382A242}" srcOrd="1" destOrd="0" parTransId="{64F2B1F2-EE04-4323-8845-707A39A0D89B}" sibTransId="{AFEDD1F1-355A-4CAF-A0A8-867D6E725DDA}"/>
    <dgm:cxn modelId="{6ABB35B4-D51F-4002-9F0E-8EB564BCC63D}" type="presOf" srcId="{26478F25-D4EF-46E4-B1F5-F3092382A242}" destId="{9D8025FE-0987-44A3-8607-20289C50E2E4}" srcOrd="0" destOrd="0" presId="urn:microsoft.com/office/officeart/2005/8/layout/default"/>
    <dgm:cxn modelId="{6C999DB0-89CA-4318-9D77-53FBF5646746}" srcId="{BB6872E3-D4EA-4281-8685-B795CACAC5AC}" destId="{2E7DBFF5-D120-4928-B2C9-2A665B585339}" srcOrd="4" destOrd="0" parTransId="{481EF541-0F36-4B8F-84CD-5407EA8E5056}" sibTransId="{FB69456F-609F-4091-940C-30E8C8ABA8FE}"/>
    <dgm:cxn modelId="{CD7880A5-6D37-404D-91A1-3CEFCFDF815A}" srcId="{BB6872E3-D4EA-4281-8685-B795CACAC5AC}" destId="{F91E476E-FAAF-4F29-B68D-2C8CCC041457}" srcOrd="7" destOrd="0" parTransId="{E76704B9-B78F-4D59-AED5-6B1A58BCA6D7}" sibTransId="{A2094476-909A-490E-AB9B-F4790B86E213}"/>
    <dgm:cxn modelId="{B9E5907F-C1A2-4051-9BE1-E331345D7022}" srcId="{BB6872E3-D4EA-4281-8685-B795CACAC5AC}" destId="{60E1A5DF-94DC-4AA0-903E-EAE8EB964BDA}" srcOrd="6" destOrd="0" parTransId="{3B59F677-BF1D-4BCA-B067-AB396CA390A1}" sibTransId="{55A202ED-D085-4B24-B5AE-C76537F6E966}"/>
    <dgm:cxn modelId="{ADCC48D7-4AC5-4A78-BA83-C37483CA24B6}" type="presParOf" srcId="{C34D8A99-DDA2-4EC5-AD29-A0F01DCEC7C7}" destId="{D2A78624-0113-41EC-BA31-DFA19DC3C7A0}" srcOrd="0" destOrd="0" presId="urn:microsoft.com/office/officeart/2005/8/layout/default"/>
    <dgm:cxn modelId="{ED2242E3-463E-4EA5-823E-B86E060CE7BB}" type="presParOf" srcId="{C34D8A99-DDA2-4EC5-AD29-A0F01DCEC7C7}" destId="{74D1FC43-B548-44F2-8C47-8F5BF4AE25A6}" srcOrd="1" destOrd="0" presId="urn:microsoft.com/office/officeart/2005/8/layout/default"/>
    <dgm:cxn modelId="{F623D7EE-F5EA-4E9E-BF07-6DBE7504B634}" type="presParOf" srcId="{C34D8A99-DDA2-4EC5-AD29-A0F01DCEC7C7}" destId="{9D8025FE-0987-44A3-8607-20289C50E2E4}" srcOrd="2" destOrd="0" presId="urn:microsoft.com/office/officeart/2005/8/layout/default"/>
    <dgm:cxn modelId="{876B3428-D408-4381-B937-EDE5D310F80D}" type="presParOf" srcId="{C34D8A99-DDA2-4EC5-AD29-A0F01DCEC7C7}" destId="{8010DC56-C2B3-4C1D-B74E-606E062389BF}" srcOrd="3" destOrd="0" presId="urn:microsoft.com/office/officeart/2005/8/layout/default"/>
    <dgm:cxn modelId="{59885A61-D496-4106-9A86-716516943AC9}" type="presParOf" srcId="{C34D8A99-DDA2-4EC5-AD29-A0F01DCEC7C7}" destId="{5F5BFD0E-93E3-4D16-A068-57562F38C96C}" srcOrd="4" destOrd="0" presId="urn:microsoft.com/office/officeart/2005/8/layout/default"/>
    <dgm:cxn modelId="{B25B292F-BBF2-4F44-8545-E059142E9C83}" type="presParOf" srcId="{C34D8A99-DDA2-4EC5-AD29-A0F01DCEC7C7}" destId="{204B4CB6-5698-4078-BD02-999324AD7EA1}" srcOrd="5" destOrd="0" presId="urn:microsoft.com/office/officeart/2005/8/layout/default"/>
    <dgm:cxn modelId="{60CD7450-41B9-422B-894A-91D1246A977B}" type="presParOf" srcId="{C34D8A99-DDA2-4EC5-AD29-A0F01DCEC7C7}" destId="{3C7B9C0E-5DC8-4187-AE48-1674F1043DDC}" srcOrd="6" destOrd="0" presId="urn:microsoft.com/office/officeart/2005/8/layout/default"/>
    <dgm:cxn modelId="{5CAC56F5-702E-494B-8531-AAB543E626A6}" type="presParOf" srcId="{C34D8A99-DDA2-4EC5-AD29-A0F01DCEC7C7}" destId="{2C49ACA1-CDFF-4317-AFD2-C2370DB40231}" srcOrd="7" destOrd="0" presId="urn:microsoft.com/office/officeart/2005/8/layout/default"/>
    <dgm:cxn modelId="{04B89192-25CD-4B39-B2A9-42603FDFAA72}" type="presParOf" srcId="{C34D8A99-DDA2-4EC5-AD29-A0F01DCEC7C7}" destId="{CEC9E584-DA55-4CB4-A8AA-C6F7CE9D55E2}" srcOrd="8" destOrd="0" presId="urn:microsoft.com/office/officeart/2005/8/layout/default"/>
    <dgm:cxn modelId="{F3E4DB3E-EDC7-45BC-B6A6-A460D472C6FA}" type="presParOf" srcId="{C34D8A99-DDA2-4EC5-AD29-A0F01DCEC7C7}" destId="{E0C54282-CF30-4287-ACC7-5FAB79AF1ED5}" srcOrd="9" destOrd="0" presId="urn:microsoft.com/office/officeart/2005/8/layout/default"/>
    <dgm:cxn modelId="{F137AD31-2174-4A77-A2CD-E3D29714DA58}" type="presParOf" srcId="{C34D8A99-DDA2-4EC5-AD29-A0F01DCEC7C7}" destId="{97F2F889-8872-42A6-A6E0-872BCDC61E7F}" srcOrd="10" destOrd="0" presId="urn:microsoft.com/office/officeart/2005/8/layout/default"/>
    <dgm:cxn modelId="{7ABF913F-3A20-4722-9990-F9D05A0D3FED}" type="presParOf" srcId="{C34D8A99-DDA2-4EC5-AD29-A0F01DCEC7C7}" destId="{8D6272A9-C54D-47AF-83D9-ED721D856DF3}" srcOrd="11" destOrd="0" presId="urn:microsoft.com/office/officeart/2005/8/layout/default"/>
    <dgm:cxn modelId="{69B2ADB8-C753-4590-83B3-8B49A08753D4}" type="presParOf" srcId="{C34D8A99-DDA2-4EC5-AD29-A0F01DCEC7C7}" destId="{513608FC-4CD6-4C3D-A6A7-E6B4456207DA}" srcOrd="12" destOrd="0" presId="urn:microsoft.com/office/officeart/2005/8/layout/default"/>
    <dgm:cxn modelId="{2CB6149B-826B-43DC-AB04-838FF1B247B7}" type="presParOf" srcId="{C34D8A99-DDA2-4EC5-AD29-A0F01DCEC7C7}" destId="{0BC30FCC-B7EB-4771-A03B-E021DB652264}" srcOrd="13" destOrd="0" presId="urn:microsoft.com/office/officeart/2005/8/layout/default"/>
    <dgm:cxn modelId="{69956DE3-7CFD-492E-9B87-B35A33D022DD}" type="presParOf" srcId="{C34D8A99-DDA2-4EC5-AD29-A0F01DCEC7C7}" destId="{5AA2E394-E3C0-4E5F-903E-211A0A98E8FF}" srcOrd="14" destOrd="0" presId="urn:microsoft.com/office/officeart/2005/8/layout/default"/>
    <dgm:cxn modelId="{A6E29B8D-0F0D-4DB5-AD98-AFED652D1BE9}" type="presParOf" srcId="{C34D8A99-DDA2-4EC5-AD29-A0F01DCEC7C7}" destId="{166B9145-ECB0-4C4A-98F9-6305777F188C}" srcOrd="15" destOrd="0" presId="urn:microsoft.com/office/officeart/2005/8/layout/default"/>
    <dgm:cxn modelId="{5E4CDBC7-9FE2-4E07-8CE0-2F5D8DA954C9}" type="presParOf" srcId="{C34D8A99-DDA2-4EC5-AD29-A0F01DCEC7C7}" destId="{8C846024-AEA2-45C3-A7BE-0A71F8E4BB12}" srcOrd="16" destOrd="0" presId="urn:microsoft.com/office/officeart/2005/8/layout/default"/>
    <dgm:cxn modelId="{37FFBCD6-F90D-470A-9ACA-DF87A7ABF416}" type="presParOf" srcId="{C34D8A99-DDA2-4EC5-AD29-A0F01DCEC7C7}" destId="{64B44582-E893-4A3C-9FC4-2447E9345C50}" srcOrd="17" destOrd="0" presId="urn:microsoft.com/office/officeart/2005/8/layout/default"/>
    <dgm:cxn modelId="{FA71D2BD-A73A-40CD-95CD-66FA65C89F19}" type="presParOf" srcId="{C34D8A99-DDA2-4EC5-AD29-A0F01DCEC7C7}" destId="{0DEC8404-1532-458A-B974-3FE3B3983D9F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72D6FB-2673-4AD4-BAE9-C51D3B606687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4AC2DB-8E8A-488F-A561-979AE625520B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формирование компетенций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5081539D-18F5-48E9-BF24-38175670BD7C}" type="parTrans" cxnId="{563B85AC-E345-4F2C-8B76-D2C4F39B9D7E}">
      <dgm:prSet/>
      <dgm:spPr/>
      <dgm:t>
        <a:bodyPr/>
        <a:lstStyle/>
        <a:p>
          <a:endParaRPr lang="ru-RU"/>
        </a:p>
      </dgm:t>
    </dgm:pt>
    <dgm:pt modelId="{9A61FFDE-1D7C-4687-9915-F7397298498C}" type="sibTrans" cxnId="{563B85AC-E345-4F2C-8B76-D2C4F39B9D7E}">
      <dgm:prSet/>
      <dgm:spPr/>
      <dgm:t>
        <a:bodyPr/>
        <a:lstStyle/>
        <a:p>
          <a:endParaRPr lang="ru-RU"/>
        </a:p>
      </dgm:t>
    </dgm:pt>
    <dgm:pt modelId="{2914AAB5-0C9A-405A-B9F8-A4728E53031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использование ИКТ </a:t>
          </a:r>
          <a:endParaRPr lang="ru-RU" sz="1200" dirty="0"/>
        </a:p>
      </dgm:t>
    </dgm:pt>
    <dgm:pt modelId="{B59E6402-8338-4C07-9BA4-FB4AB4F4337B}" type="parTrans" cxnId="{F72F0DA4-A179-4E9D-939B-B69D35CCDA60}">
      <dgm:prSet/>
      <dgm:spPr/>
      <dgm:t>
        <a:bodyPr/>
        <a:lstStyle/>
        <a:p>
          <a:endParaRPr lang="ru-RU"/>
        </a:p>
      </dgm:t>
    </dgm:pt>
    <dgm:pt modelId="{239B3C11-F0D8-4442-91F9-57F2FEC2F8C4}" type="sibTrans" cxnId="{F72F0DA4-A179-4E9D-939B-B69D35CCDA60}">
      <dgm:prSet/>
      <dgm:spPr/>
      <dgm:t>
        <a:bodyPr/>
        <a:lstStyle/>
        <a:p>
          <a:endParaRPr lang="ru-RU"/>
        </a:p>
      </dgm:t>
    </dgm:pt>
    <dgm:pt modelId="{DDAEE68A-43B8-47C6-A8A6-4BC9C93A424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/>
            <a:t>самообучение и самоорганизация</a:t>
          </a:r>
          <a:endParaRPr lang="ru-RU" sz="1400" dirty="0"/>
        </a:p>
      </dgm:t>
    </dgm:pt>
    <dgm:pt modelId="{0F949144-A271-42B4-A5C3-742EC00BA1AB}" type="parTrans" cxnId="{C84C3B9A-5C4C-4EB0-B9AE-63E6C4A2EFC0}">
      <dgm:prSet/>
      <dgm:spPr/>
      <dgm:t>
        <a:bodyPr/>
        <a:lstStyle/>
        <a:p>
          <a:endParaRPr lang="ru-RU"/>
        </a:p>
      </dgm:t>
    </dgm:pt>
    <dgm:pt modelId="{116D0290-3E18-4A43-A0EC-E39D591D869B}" type="sibTrans" cxnId="{C84C3B9A-5C4C-4EB0-B9AE-63E6C4A2EFC0}">
      <dgm:prSet/>
      <dgm:spPr/>
      <dgm:t>
        <a:bodyPr/>
        <a:lstStyle/>
        <a:p>
          <a:endParaRPr lang="ru-RU"/>
        </a:p>
      </dgm:t>
    </dgm:pt>
    <dgm:pt modelId="{CBD3FE78-242E-4486-B78B-1FA78808938F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/>
            <a:t>работа в команде</a:t>
          </a:r>
          <a:endParaRPr lang="ru-RU" sz="1800" dirty="0"/>
        </a:p>
      </dgm:t>
    </dgm:pt>
    <dgm:pt modelId="{F22CCCA7-F3B1-47A6-99EF-902C304CD2D5}" type="parTrans" cxnId="{300E3C7B-4727-4131-BCA5-6FB08B6EF62A}">
      <dgm:prSet/>
      <dgm:spPr/>
      <dgm:t>
        <a:bodyPr/>
        <a:lstStyle/>
        <a:p>
          <a:endParaRPr lang="ru-RU"/>
        </a:p>
      </dgm:t>
    </dgm:pt>
    <dgm:pt modelId="{B98E6AD7-E30B-4ED2-8CA9-ACE1AE91D672}" type="sibTrans" cxnId="{300E3C7B-4727-4131-BCA5-6FB08B6EF62A}">
      <dgm:prSet/>
      <dgm:spPr/>
      <dgm:t>
        <a:bodyPr/>
        <a:lstStyle/>
        <a:p>
          <a:endParaRPr lang="ru-RU"/>
        </a:p>
      </dgm:t>
    </dgm:pt>
    <dgm:pt modelId="{8EEC7B9D-0FC0-4D66-91C6-692D28D8F9FA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решение проблемы несколькими способами</a:t>
          </a:r>
          <a:endParaRPr lang="ru-RU" dirty="0"/>
        </a:p>
      </dgm:t>
    </dgm:pt>
    <dgm:pt modelId="{0ADEB982-8934-4C3B-AC96-5A65F7B2BFC0}" type="parTrans" cxnId="{9F3B93DA-ADD5-4C3D-9535-E482F367BC73}">
      <dgm:prSet/>
      <dgm:spPr/>
      <dgm:t>
        <a:bodyPr/>
        <a:lstStyle/>
        <a:p>
          <a:endParaRPr lang="ru-RU"/>
        </a:p>
      </dgm:t>
    </dgm:pt>
    <dgm:pt modelId="{9AAE0F7F-9B40-419C-B63E-CCDE1D4C09AC}" type="sibTrans" cxnId="{9F3B93DA-ADD5-4C3D-9535-E482F367BC73}">
      <dgm:prSet/>
      <dgm:spPr/>
      <dgm:t>
        <a:bodyPr/>
        <a:lstStyle/>
        <a:p>
          <a:endParaRPr lang="ru-RU"/>
        </a:p>
      </dgm:t>
    </dgm:pt>
    <dgm:pt modelId="{FDD4505E-4D0C-49A3-A414-6ED7F7F04AA8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/>
            <a:t>навык публичных выступлений</a:t>
          </a:r>
          <a:endParaRPr lang="ru-RU" sz="1400" dirty="0"/>
        </a:p>
      </dgm:t>
    </dgm:pt>
    <dgm:pt modelId="{F2CD023D-0F64-4681-8C2C-5A58CD45DCE4}" type="parTrans" cxnId="{E83E8BF3-2869-4E53-BB7E-0FA133CC65C6}">
      <dgm:prSet/>
      <dgm:spPr/>
      <dgm:t>
        <a:bodyPr/>
        <a:lstStyle/>
        <a:p>
          <a:endParaRPr lang="ru-RU"/>
        </a:p>
      </dgm:t>
    </dgm:pt>
    <dgm:pt modelId="{EB1941F5-A271-48F1-8096-E1FDFDC18CE4}" type="sibTrans" cxnId="{E83E8BF3-2869-4E53-BB7E-0FA133CC65C6}">
      <dgm:prSet/>
      <dgm:spPr/>
      <dgm:t>
        <a:bodyPr/>
        <a:lstStyle/>
        <a:p>
          <a:endParaRPr lang="ru-RU"/>
        </a:p>
      </dgm:t>
    </dgm:pt>
    <dgm:pt modelId="{EDBFCED1-05B7-404C-9FF0-35D21AD1C8BB}" type="pres">
      <dgm:prSet presAssocID="{E372D6FB-2673-4AD4-BAE9-C51D3B60668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324A64-F3A9-4E62-A52E-49AD8BDC7847}" type="pres">
      <dgm:prSet presAssocID="{1F4AC2DB-8E8A-488F-A561-979AE625520B}" presName="centerShape" presStyleLbl="node0" presStyleIdx="0" presStyleCnt="1"/>
      <dgm:spPr/>
      <dgm:t>
        <a:bodyPr/>
        <a:lstStyle/>
        <a:p>
          <a:endParaRPr lang="ru-RU"/>
        </a:p>
      </dgm:t>
    </dgm:pt>
    <dgm:pt modelId="{A1090F27-B47F-48A1-A902-E691DDC81CFD}" type="pres">
      <dgm:prSet presAssocID="{2914AAB5-0C9A-405A-B9F8-A4728E53031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BCE0B-D9E8-4CDC-B269-2D71A505C97F}" type="pres">
      <dgm:prSet presAssocID="{2914AAB5-0C9A-405A-B9F8-A4728E53031E}" presName="dummy" presStyleCnt="0"/>
      <dgm:spPr/>
    </dgm:pt>
    <dgm:pt modelId="{0D63B604-1B24-4192-8D0F-12158C7846E1}" type="pres">
      <dgm:prSet presAssocID="{239B3C11-F0D8-4442-91F9-57F2FEC2F8C4}" presName="sibTrans" presStyleLbl="sibTrans2D1" presStyleIdx="0" presStyleCnt="5"/>
      <dgm:spPr/>
      <dgm:t>
        <a:bodyPr/>
        <a:lstStyle/>
        <a:p>
          <a:endParaRPr lang="ru-RU"/>
        </a:p>
      </dgm:t>
    </dgm:pt>
    <dgm:pt modelId="{87C556C6-4E23-4E61-9BCF-FD827D0C79B9}" type="pres">
      <dgm:prSet presAssocID="{DDAEE68A-43B8-47C6-A8A6-4BC9C93A424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374AC-F331-43A4-A718-F1BB8157F056}" type="pres">
      <dgm:prSet presAssocID="{DDAEE68A-43B8-47C6-A8A6-4BC9C93A4245}" presName="dummy" presStyleCnt="0"/>
      <dgm:spPr/>
    </dgm:pt>
    <dgm:pt modelId="{7981A488-275E-4EDA-BE50-7FAEF6F72B65}" type="pres">
      <dgm:prSet presAssocID="{116D0290-3E18-4A43-A0EC-E39D591D869B}" presName="sibTrans" presStyleLbl="sibTrans2D1" presStyleIdx="1" presStyleCnt="5"/>
      <dgm:spPr/>
      <dgm:t>
        <a:bodyPr/>
        <a:lstStyle/>
        <a:p>
          <a:endParaRPr lang="ru-RU"/>
        </a:p>
      </dgm:t>
    </dgm:pt>
    <dgm:pt modelId="{3F5EC459-6B22-4571-9365-0313E2FBB10E}" type="pres">
      <dgm:prSet presAssocID="{CBD3FE78-242E-4486-B78B-1FA78808938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D28483-58FF-40C5-8D4E-70688ACB326B}" type="pres">
      <dgm:prSet presAssocID="{CBD3FE78-242E-4486-B78B-1FA78808938F}" presName="dummy" presStyleCnt="0"/>
      <dgm:spPr/>
    </dgm:pt>
    <dgm:pt modelId="{1D440363-547F-495C-99AD-4C0E3E09C1A0}" type="pres">
      <dgm:prSet presAssocID="{B98E6AD7-E30B-4ED2-8CA9-ACE1AE91D672}" presName="sibTrans" presStyleLbl="sibTrans2D1" presStyleIdx="2" presStyleCnt="5"/>
      <dgm:spPr/>
      <dgm:t>
        <a:bodyPr/>
        <a:lstStyle/>
        <a:p>
          <a:endParaRPr lang="ru-RU"/>
        </a:p>
      </dgm:t>
    </dgm:pt>
    <dgm:pt modelId="{8A973FB1-ABDB-49E6-85DD-0CCAA4013DD8}" type="pres">
      <dgm:prSet presAssocID="{8EEC7B9D-0FC0-4D66-91C6-692D28D8F9F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2794C6-02B6-4BBB-A9DE-95AD33F17843}" type="pres">
      <dgm:prSet presAssocID="{8EEC7B9D-0FC0-4D66-91C6-692D28D8F9FA}" presName="dummy" presStyleCnt="0"/>
      <dgm:spPr/>
    </dgm:pt>
    <dgm:pt modelId="{8079DCD2-8BB4-44F4-BCCC-A4F972BA756D}" type="pres">
      <dgm:prSet presAssocID="{9AAE0F7F-9B40-419C-B63E-CCDE1D4C09AC}" presName="sibTrans" presStyleLbl="sibTrans2D1" presStyleIdx="3" presStyleCnt="5"/>
      <dgm:spPr/>
      <dgm:t>
        <a:bodyPr/>
        <a:lstStyle/>
        <a:p>
          <a:endParaRPr lang="ru-RU"/>
        </a:p>
      </dgm:t>
    </dgm:pt>
    <dgm:pt modelId="{C0B62E2D-3095-48F7-86DB-1E059E4B789C}" type="pres">
      <dgm:prSet presAssocID="{FDD4505E-4D0C-49A3-A414-6ED7F7F04AA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3FC76-5F79-49F4-BA4D-0C7B117B1564}" type="pres">
      <dgm:prSet presAssocID="{FDD4505E-4D0C-49A3-A414-6ED7F7F04AA8}" presName="dummy" presStyleCnt="0"/>
      <dgm:spPr/>
    </dgm:pt>
    <dgm:pt modelId="{4E1F6546-21EE-4AD3-8DBC-6B71CD837079}" type="pres">
      <dgm:prSet presAssocID="{EB1941F5-A271-48F1-8096-E1FDFDC18CE4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801A43DD-F7CC-4521-8476-38698B9610F8}" type="presOf" srcId="{1F4AC2DB-8E8A-488F-A561-979AE625520B}" destId="{73324A64-F3A9-4E62-A52E-49AD8BDC7847}" srcOrd="0" destOrd="0" presId="urn:microsoft.com/office/officeart/2005/8/layout/radial6"/>
    <dgm:cxn modelId="{563B85AC-E345-4F2C-8B76-D2C4F39B9D7E}" srcId="{E372D6FB-2673-4AD4-BAE9-C51D3B606687}" destId="{1F4AC2DB-8E8A-488F-A561-979AE625520B}" srcOrd="0" destOrd="0" parTransId="{5081539D-18F5-48E9-BF24-38175670BD7C}" sibTransId="{9A61FFDE-1D7C-4687-9915-F7397298498C}"/>
    <dgm:cxn modelId="{9F3B93DA-ADD5-4C3D-9535-E482F367BC73}" srcId="{1F4AC2DB-8E8A-488F-A561-979AE625520B}" destId="{8EEC7B9D-0FC0-4D66-91C6-692D28D8F9FA}" srcOrd="3" destOrd="0" parTransId="{0ADEB982-8934-4C3B-AC96-5A65F7B2BFC0}" sibTransId="{9AAE0F7F-9B40-419C-B63E-CCDE1D4C09AC}"/>
    <dgm:cxn modelId="{3D1921DA-80AD-47BD-960B-470676F6A529}" type="presOf" srcId="{9AAE0F7F-9B40-419C-B63E-CCDE1D4C09AC}" destId="{8079DCD2-8BB4-44F4-BCCC-A4F972BA756D}" srcOrd="0" destOrd="0" presId="urn:microsoft.com/office/officeart/2005/8/layout/radial6"/>
    <dgm:cxn modelId="{F72F0DA4-A179-4E9D-939B-B69D35CCDA60}" srcId="{1F4AC2DB-8E8A-488F-A561-979AE625520B}" destId="{2914AAB5-0C9A-405A-B9F8-A4728E53031E}" srcOrd="0" destOrd="0" parTransId="{B59E6402-8338-4C07-9BA4-FB4AB4F4337B}" sibTransId="{239B3C11-F0D8-4442-91F9-57F2FEC2F8C4}"/>
    <dgm:cxn modelId="{4534F572-BB19-46D6-A64B-C5379C7CBFB7}" type="presOf" srcId="{239B3C11-F0D8-4442-91F9-57F2FEC2F8C4}" destId="{0D63B604-1B24-4192-8D0F-12158C7846E1}" srcOrd="0" destOrd="0" presId="urn:microsoft.com/office/officeart/2005/8/layout/radial6"/>
    <dgm:cxn modelId="{A9870B8C-E450-4A19-A7AC-3E231FAED8BA}" type="presOf" srcId="{EB1941F5-A271-48F1-8096-E1FDFDC18CE4}" destId="{4E1F6546-21EE-4AD3-8DBC-6B71CD837079}" srcOrd="0" destOrd="0" presId="urn:microsoft.com/office/officeart/2005/8/layout/radial6"/>
    <dgm:cxn modelId="{12809ABF-FD10-4B5D-BBC2-3792A1E9BABF}" type="presOf" srcId="{2914AAB5-0C9A-405A-B9F8-A4728E53031E}" destId="{A1090F27-B47F-48A1-A902-E691DDC81CFD}" srcOrd="0" destOrd="0" presId="urn:microsoft.com/office/officeart/2005/8/layout/radial6"/>
    <dgm:cxn modelId="{EADA957E-3347-44C6-9F66-613F4E38C47E}" type="presOf" srcId="{116D0290-3E18-4A43-A0EC-E39D591D869B}" destId="{7981A488-275E-4EDA-BE50-7FAEF6F72B65}" srcOrd="0" destOrd="0" presId="urn:microsoft.com/office/officeart/2005/8/layout/radial6"/>
    <dgm:cxn modelId="{300E3C7B-4727-4131-BCA5-6FB08B6EF62A}" srcId="{1F4AC2DB-8E8A-488F-A561-979AE625520B}" destId="{CBD3FE78-242E-4486-B78B-1FA78808938F}" srcOrd="2" destOrd="0" parTransId="{F22CCCA7-F3B1-47A6-99EF-902C304CD2D5}" sibTransId="{B98E6AD7-E30B-4ED2-8CA9-ACE1AE91D672}"/>
    <dgm:cxn modelId="{40AC26C3-0D79-4801-8959-0E83BAFF03A7}" type="presOf" srcId="{8EEC7B9D-0FC0-4D66-91C6-692D28D8F9FA}" destId="{8A973FB1-ABDB-49E6-85DD-0CCAA4013DD8}" srcOrd="0" destOrd="0" presId="urn:microsoft.com/office/officeart/2005/8/layout/radial6"/>
    <dgm:cxn modelId="{C84C3B9A-5C4C-4EB0-B9AE-63E6C4A2EFC0}" srcId="{1F4AC2DB-8E8A-488F-A561-979AE625520B}" destId="{DDAEE68A-43B8-47C6-A8A6-4BC9C93A4245}" srcOrd="1" destOrd="0" parTransId="{0F949144-A271-42B4-A5C3-742EC00BA1AB}" sibTransId="{116D0290-3E18-4A43-A0EC-E39D591D869B}"/>
    <dgm:cxn modelId="{E83E8BF3-2869-4E53-BB7E-0FA133CC65C6}" srcId="{1F4AC2DB-8E8A-488F-A561-979AE625520B}" destId="{FDD4505E-4D0C-49A3-A414-6ED7F7F04AA8}" srcOrd="4" destOrd="0" parTransId="{F2CD023D-0F64-4681-8C2C-5A58CD45DCE4}" sibTransId="{EB1941F5-A271-48F1-8096-E1FDFDC18CE4}"/>
    <dgm:cxn modelId="{47571305-DFA8-4919-B8FA-06A79352D8E8}" type="presOf" srcId="{CBD3FE78-242E-4486-B78B-1FA78808938F}" destId="{3F5EC459-6B22-4571-9365-0313E2FBB10E}" srcOrd="0" destOrd="0" presId="urn:microsoft.com/office/officeart/2005/8/layout/radial6"/>
    <dgm:cxn modelId="{2DBF01A5-537A-4110-9E7A-CD4B4263CF6B}" type="presOf" srcId="{FDD4505E-4D0C-49A3-A414-6ED7F7F04AA8}" destId="{C0B62E2D-3095-48F7-86DB-1E059E4B789C}" srcOrd="0" destOrd="0" presId="urn:microsoft.com/office/officeart/2005/8/layout/radial6"/>
    <dgm:cxn modelId="{EC701DB6-AA9D-4E86-B829-938A5D8617EB}" type="presOf" srcId="{DDAEE68A-43B8-47C6-A8A6-4BC9C93A4245}" destId="{87C556C6-4E23-4E61-9BCF-FD827D0C79B9}" srcOrd="0" destOrd="0" presId="urn:microsoft.com/office/officeart/2005/8/layout/radial6"/>
    <dgm:cxn modelId="{EA79D7F6-ACB7-4B48-BC0E-2D22DE4FB912}" type="presOf" srcId="{E372D6FB-2673-4AD4-BAE9-C51D3B606687}" destId="{EDBFCED1-05B7-404C-9FF0-35D21AD1C8BB}" srcOrd="0" destOrd="0" presId="urn:microsoft.com/office/officeart/2005/8/layout/radial6"/>
    <dgm:cxn modelId="{D6818016-CCAF-4337-AE1E-D80C6F486577}" type="presOf" srcId="{B98E6AD7-E30B-4ED2-8CA9-ACE1AE91D672}" destId="{1D440363-547F-495C-99AD-4C0E3E09C1A0}" srcOrd="0" destOrd="0" presId="urn:microsoft.com/office/officeart/2005/8/layout/radial6"/>
    <dgm:cxn modelId="{CC3EC613-865D-4E33-B8B1-B2B90DC5EFF8}" type="presParOf" srcId="{EDBFCED1-05B7-404C-9FF0-35D21AD1C8BB}" destId="{73324A64-F3A9-4E62-A52E-49AD8BDC7847}" srcOrd="0" destOrd="0" presId="urn:microsoft.com/office/officeart/2005/8/layout/radial6"/>
    <dgm:cxn modelId="{B330FEAE-FD3D-4B1C-8AB0-111E3B44C37C}" type="presParOf" srcId="{EDBFCED1-05B7-404C-9FF0-35D21AD1C8BB}" destId="{A1090F27-B47F-48A1-A902-E691DDC81CFD}" srcOrd="1" destOrd="0" presId="urn:microsoft.com/office/officeart/2005/8/layout/radial6"/>
    <dgm:cxn modelId="{92749A43-53D4-4990-B959-35FD4C222110}" type="presParOf" srcId="{EDBFCED1-05B7-404C-9FF0-35D21AD1C8BB}" destId="{D5EBCE0B-D9E8-4CDC-B269-2D71A505C97F}" srcOrd="2" destOrd="0" presId="urn:microsoft.com/office/officeart/2005/8/layout/radial6"/>
    <dgm:cxn modelId="{D4F59CDB-10F6-4527-82E6-8DAF93C52A56}" type="presParOf" srcId="{EDBFCED1-05B7-404C-9FF0-35D21AD1C8BB}" destId="{0D63B604-1B24-4192-8D0F-12158C7846E1}" srcOrd="3" destOrd="0" presId="urn:microsoft.com/office/officeart/2005/8/layout/radial6"/>
    <dgm:cxn modelId="{C5E5765B-0142-45B8-BC80-A15930481390}" type="presParOf" srcId="{EDBFCED1-05B7-404C-9FF0-35D21AD1C8BB}" destId="{87C556C6-4E23-4E61-9BCF-FD827D0C79B9}" srcOrd="4" destOrd="0" presId="urn:microsoft.com/office/officeart/2005/8/layout/radial6"/>
    <dgm:cxn modelId="{B71D49C5-694C-4185-B4BA-3CED40C6867F}" type="presParOf" srcId="{EDBFCED1-05B7-404C-9FF0-35D21AD1C8BB}" destId="{5BE374AC-F331-43A4-A718-F1BB8157F056}" srcOrd="5" destOrd="0" presId="urn:microsoft.com/office/officeart/2005/8/layout/radial6"/>
    <dgm:cxn modelId="{EE4F8FAD-4167-4020-A8E2-6CC9DF08F242}" type="presParOf" srcId="{EDBFCED1-05B7-404C-9FF0-35D21AD1C8BB}" destId="{7981A488-275E-4EDA-BE50-7FAEF6F72B65}" srcOrd="6" destOrd="0" presId="urn:microsoft.com/office/officeart/2005/8/layout/radial6"/>
    <dgm:cxn modelId="{EAF2F012-0179-4F70-9835-79BB9E31BDB0}" type="presParOf" srcId="{EDBFCED1-05B7-404C-9FF0-35D21AD1C8BB}" destId="{3F5EC459-6B22-4571-9365-0313E2FBB10E}" srcOrd="7" destOrd="0" presId="urn:microsoft.com/office/officeart/2005/8/layout/radial6"/>
    <dgm:cxn modelId="{8308EE94-48BA-4FAC-940F-60E10DA04F7D}" type="presParOf" srcId="{EDBFCED1-05B7-404C-9FF0-35D21AD1C8BB}" destId="{7FD28483-58FF-40C5-8D4E-70688ACB326B}" srcOrd="8" destOrd="0" presId="urn:microsoft.com/office/officeart/2005/8/layout/radial6"/>
    <dgm:cxn modelId="{0F357A3D-7727-4F65-8945-ED846D565406}" type="presParOf" srcId="{EDBFCED1-05B7-404C-9FF0-35D21AD1C8BB}" destId="{1D440363-547F-495C-99AD-4C0E3E09C1A0}" srcOrd="9" destOrd="0" presId="urn:microsoft.com/office/officeart/2005/8/layout/radial6"/>
    <dgm:cxn modelId="{96E05AA4-93E3-47C1-B14A-7CD68D208C5E}" type="presParOf" srcId="{EDBFCED1-05B7-404C-9FF0-35D21AD1C8BB}" destId="{8A973FB1-ABDB-49E6-85DD-0CCAA4013DD8}" srcOrd="10" destOrd="0" presId="urn:microsoft.com/office/officeart/2005/8/layout/radial6"/>
    <dgm:cxn modelId="{AA2BD73C-68A4-435D-9584-3E715DD2787B}" type="presParOf" srcId="{EDBFCED1-05B7-404C-9FF0-35D21AD1C8BB}" destId="{C82794C6-02B6-4BBB-A9DE-95AD33F17843}" srcOrd="11" destOrd="0" presId="urn:microsoft.com/office/officeart/2005/8/layout/radial6"/>
    <dgm:cxn modelId="{6C1F3355-FF17-489F-80D1-2932E12B7421}" type="presParOf" srcId="{EDBFCED1-05B7-404C-9FF0-35D21AD1C8BB}" destId="{8079DCD2-8BB4-44F4-BCCC-A4F972BA756D}" srcOrd="12" destOrd="0" presId="urn:microsoft.com/office/officeart/2005/8/layout/radial6"/>
    <dgm:cxn modelId="{D359AA8D-B268-43C3-99CE-3B2F23D18ABB}" type="presParOf" srcId="{EDBFCED1-05B7-404C-9FF0-35D21AD1C8BB}" destId="{C0B62E2D-3095-48F7-86DB-1E059E4B789C}" srcOrd="13" destOrd="0" presId="urn:microsoft.com/office/officeart/2005/8/layout/radial6"/>
    <dgm:cxn modelId="{3B861EA7-8768-4F1A-91D2-09901DFC0C03}" type="presParOf" srcId="{EDBFCED1-05B7-404C-9FF0-35D21AD1C8BB}" destId="{10E3FC76-5F79-49F4-BA4D-0C7B117B1564}" srcOrd="14" destOrd="0" presId="urn:microsoft.com/office/officeart/2005/8/layout/radial6"/>
    <dgm:cxn modelId="{5FA70035-3317-42D3-9C15-0F809931A965}" type="presParOf" srcId="{EDBFCED1-05B7-404C-9FF0-35D21AD1C8BB}" destId="{4E1F6546-21EE-4AD3-8DBC-6B71CD837079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347D9E-7AE2-427D-8435-35DA999FDAC4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363BD6-F779-45FD-947D-F585EE026319}">
      <dgm:prSet/>
      <dgm:spPr/>
      <dgm:t>
        <a:bodyPr/>
        <a:lstStyle/>
        <a:p>
          <a:pPr rtl="0"/>
          <a:r>
            <a:rPr lang="ru-RU" dirty="0" smtClean="0"/>
            <a:t>В основу активизации познавательной деятельности обучающихся положены:</a:t>
          </a:r>
          <a:br>
            <a:rPr lang="ru-RU" dirty="0" smtClean="0"/>
          </a:br>
          <a:r>
            <a:rPr lang="ru-RU" dirty="0" smtClean="0"/>
            <a:t>-принцип </a:t>
          </a:r>
          <a:r>
            <a:rPr lang="ru-RU" dirty="0" err="1" smtClean="0"/>
            <a:t>проблемности</a:t>
          </a:r>
          <a:r>
            <a:rPr lang="ru-RU" dirty="0" smtClean="0"/>
            <a:t>. Этот принцип предполагает представление учебного материала в виде проблемных ситуаций и вовлечение обучающихся в совместный анализ и поиск решений;</a:t>
          </a:r>
          <a:br>
            <a:rPr lang="ru-RU" dirty="0" smtClean="0"/>
          </a:br>
          <a:r>
            <a:rPr lang="ru-RU" dirty="0" smtClean="0"/>
            <a:t>-принцип игровой деятельности. Используется игровая деятельность с помощью игровых процедур: разыгрывание ролей, мозговой атаки, </a:t>
          </a:r>
          <a:r>
            <a:rPr lang="ru-RU" dirty="0" err="1" smtClean="0"/>
            <a:t>блиц-игры</a:t>
          </a:r>
          <a:r>
            <a:rPr lang="ru-RU" dirty="0" smtClean="0"/>
            <a:t> и т.д.;</a:t>
          </a:r>
          <a:br>
            <a:rPr lang="ru-RU" dirty="0" smtClean="0"/>
          </a:br>
          <a:r>
            <a:rPr lang="ru-RU" dirty="0" smtClean="0"/>
            <a:t>-принцип совместной коллективной деятельности.</a:t>
          </a:r>
          <a:br>
            <a:rPr lang="ru-RU" dirty="0" smtClean="0"/>
          </a:br>
          <a:endParaRPr lang="ru-RU" dirty="0"/>
        </a:p>
      </dgm:t>
    </dgm:pt>
    <dgm:pt modelId="{9F898418-B9D1-42D6-8AAE-B27608FE85C6}" type="parTrans" cxnId="{3EEF3CAB-DB34-4483-BE08-8208C1FB6388}">
      <dgm:prSet/>
      <dgm:spPr/>
      <dgm:t>
        <a:bodyPr/>
        <a:lstStyle/>
        <a:p>
          <a:endParaRPr lang="ru-RU"/>
        </a:p>
      </dgm:t>
    </dgm:pt>
    <dgm:pt modelId="{64833A1C-88C8-4D99-9F58-E9F17431B028}" type="sibTrans" cxnId="{3EEF3CAB-DB34-4483-BE08-8208C1FB6388}">
      <dgm:prSet/>
      <dgm:spPr/>
      <dgm:t>
        <a:bodyPr/>
        <a:lstStyle/>
        <a:p>
          <a:endParaRPr lang="ru-RU"/>
        </a:p>
      </dgm:t>
    </dgm:pt>
    <dgm:pt modelId="{A6C9F215-1B23-4306-9BFA-178B9D9CB247}" type="pres">
      <dgm:prSet presAssocID="{E6347D9E-7AE2-427D-8435-35DA999FDAC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0D4A797-60F5-45F1-867F-BDEBC2CC3D9F}" type="pres">
      <dgm:prSet presAssocID="{EF363BD6-F779-45FD-947D-F585EE026319}" presName="hierRoot1" presStyleCnt="0">
        <dgm:presLayoutVars>
          <dgm:hierBranch val="init"/>
        </dgm:presLayoutVars>
      </dgm:prSet>
      <dgm:spPr/>
    </dgm:pt>
    <dgm:pt modelId="{119163C8-24CC-4515-8FAE-8A16BC4FC4D7}" type="pres">
      <dgm:prSet presAssocID="{EF363BD6-F779-45FD-947D-F585EE026319}" presName="rootComposite1" presStyleCnt="0"/>
      <dgm:spPr/>
    </dgm:pt>
    <dgm:pt modelId="{E7D3FB53-3140-408F-B488-AEAE05D3F8E6}" type="pres">
      <dgm:prSet presAssocID="{EF363BD6-F779-45FD-947D-F585EE026319}" presName="rootText1" presStyleLbl="node0" presStyleIdx="0" presStyleCnt="1" custScaleY="132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C05541-1C7E-4CE7-9315-038F10AE60FA}" type="pres">
      <dgm:prSet presAssocID="{EF363BD6-F779-45FD-947D-F585EE02631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EECF686-EC48-4401-850F-D76927FD8865}" type="pres">
      <dgm:prSet presAssocID="{EF363BD6-F779-45FD-947D-F585EE026319}" presName="hierChild2" presStyleCnt="0"/>
      <dgm:spPr/>
    </dgm:pt>
    <dgm:pt modelId="{AF571660-9BB2-499D-88EF-8B27FD11FC96}" type="pres">
      <dgm:prSet presAssocID="{EF363BD6-F779-45FD-947D-F585EE026319}" presName="hierChild3" presStyleCnt="0"/>
      <dgm:spPr/>
    </dgm:pt>
  </dgm:ptLst>
  <dgm:cxnLst>
    <dgm:cxn modelId="{7328A7C5-49B3-476E-811A-85134D66AA61}" type="presOf" srcId="{EF363BD6-F779-45FD-947D-F585EE026319}" destId="{B9C05541-1C7E-4CE7-9315-038F10AE60FA}" srcOrd="1" destOrd="0" presId="urn:microsoft.com/office/officeart/2005/8/layout/orgChart1"/>
    <dgm:cxn modelId="{0C95BA0C-3A83-48E8-90D6-829BB40B10CF}" type="presOf" srcId="{E6347D9E-7AE2-427D-8435-35DA999FDAC4}" destId="{A6C9F215-1B23-4306-9BFA-178B9D9CB247}" srcOrd="0" destOrd="0" presId="urn:microsoft.com/office/officeart/2005/8/layout/orgChart1"/>
    <dgm:cxn modelId="{F79B6A56-A554-4964-8065-B1033969A5FB}" type="presOf" srcId="{EF363BD6-F779-45FD-947D-F585EE026319}" destId="{E7D3FB53-3140-408F-B488-AEAE05D3F8E6}" srcOrd="0" destOrd="0" presId="urn:microsoft.com/office/officeart/2005/8/layout/orgChart1"/>
    <dgm:cxn modelId="{3EEF3CAB-DB34-4483-BE08-8208C1FB6388}" srcId="{E6347D9E-7AE2-427D-8435-35DA999FDAC4}" destId="{EF363BD6-F779-45FD-947D-F585EE026319}" srcOrd="0" destOrd="0" parTransId="{9F898418-B9D1-42D6-8AAE-B27608FE85C6}" sibTransId="{64833A1C-88C8-4D99-9F58-E9F17431B028}"/>
    <dgm:cxn modelId="{E56381BD-0166-4BB9-A1EB-9FA1A1F81DB2}" type="presParOf" srcId="{A6C9F215-1B23-4306-9BFA-178B9D9CB247}" destId="{00D4A797-60F5-45F1-867F-BDEBC2CC3D9F}" srcOrd="0" destOrd="0" presId="urn:microsoft.com/office/officeart/2005/8/layout/orgChart1"/>
    <dgm:cxn modelId="{D0192293-04C2-4A09-8D25-54197A4F83AF}" type="presParOf" srcId="{00D4A797-60F5-45F1-867F-BDEBC2CC3D9F}" destId="{119163C8-24CC-4515-8FAE-8A16BC4FC4D7}" srcOrd="0" destOrd="0" presId="urn:microsoft.com/office/officeart/2005/8/layout/orgChart1"/>
    <dgm:cxn modelId="{0BEC2A97-1857-4AC8-89FC-B394644193CE}" type="presParOf" srcId="{119163C8-24CC-4515-8FAE-8A16BC4FC4D7}" destId="{E7D3FB53-3140-408F-B488-AEAE05D3F8E6}" srcOrd="0" destOrd="0" presId="urn:microsoft.com/office/officeart/2005/8/layout/orgChart1"/>
    <dgm:cxn modelId="{6D015F52-3E31-437A-9D38-69CAD2912863}" type="presParOf" srcId="{119163C8-24CC-4515-8FAE-8A16BC4FC4D7}" destId="{B9C05541-1C7E-4CE7-9315-038F10AE60FA}" srcOrd="1" destOrd="0" presId="urn:microsoft.com/office/officeart/2005/8/layout/orgChart1"/>
    <dgm:cxn modelId="{67CD9AF9-E6D1-49B6-A827-1A3FD43A1B82}" type="presParOf" srcId="{00D4A797-60F5-45F1-867F-BDEBC2CC3D9F}" destId="{DEECF686-EC48-4401-850F-D76927FD8865}" srcOrd="1" destOrd="0" presId="urn:microsoft.com/office/officeart/2005/8/layout/orgChart1"/>
    <dgm:cxn modelId="{70621AF5-9994-4C77-8E5C-5F918C467F23}" type="presParOf" srcId="{00D4A797-60F5-45F1-867F-BDEBC2CC3D9F}" destId="{AF571660-9BB2-499D-88EF-8B27FD11FC9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A78624-0113-41EC-BA31-DFA19DC3C7A0}">
      <dsp:nvSpPr>
        <dsp:cNvPr id="0" name=""/>
        <dsp:cNvSpPr/>
      </dsp:nvSpPr>
      <dsp:spPr>
        <a:xfrm>
          <a:off x="2511" y="528087"/>
          <a:ext cx="1992450" cy="1195470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Целевая аудитория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2511" y="528087"/>
        <a:ext cx="1992450" cy="1195470"/>
      </dsp:txXfrm>
    </dsp:sp>
    <dsp:sp modelId="{9D8025FE-0987-44A3-8607-20289C50E2E4}">
      <dsp:nvSpPr>
        <dsp:cNvPr id="0" name=""/>
        <dsp:cNvSpPr/>
      </dsp:nvSpPr>
      <dsp:spPr>
        <a:xfrm>
          <a:off x="2194207" y="528087"/>
          <a:ext cx="1992450" cy="1195470"/>
        </a:xfrm>
        <a:prstGeom prst="rect">
          <a:avLst/>
        </a:prstGeom>
        <a:solidFill>
          <a:schemeClr val="accent1">
            <a:shade val="50000"/>
            <a:hueOff val="20298"/>
            <a:satOff val="-502"/>
            <a:lumOff val="804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сценарий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2194207" y="528087"/>
        <a:ext cx="1992450" cy="1195470"/>
      </dsp:txXfrm>
    </dsp:sp>
    <dsp:sp modelId="{5F5BFD0E-93E3-4D16-A068-57562F38C96C}">
      <dsp:nvSpPr>
        <dsp:cNvPr id="0" name=""/>
        <dsp:cNvSpPr/>
      </dsp:nvSpPr>
      <dsp:spPr>
        <a:xfrm>
          <a:off x="4385902" y="528087"/>
          <a:ext cx="1992450" cy="1195470"/>
        </a:xfrm>
        <a:prstGeom prst="rect">
          <a:avLst/>
        </a:prstGeom>
        <a:solidFill>
          <a:schemeClr val="accent1">
            <a:shade val="50000"/>
            <a:hueOff val="40596"/>
            <a:satOff val="-1003"/>
            <a:lumOff val="160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сюжет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4385902" y="528087"/>
        <a:ext cx="1992450" cy="1195470"/>
      </dsp:txXfrm>
    </dsp:sp>
    <dsp:sp modelId="{3C7B9C0E-5DC8-4187-AE48-1674F1043DDC}">
      <dsp:nvSpPr>
        <dsp:cNvPr id="0" name=""/>
        <dsp:cNvSpPr/>
      </dsp:nvSpPr>
      <dsp:spPr>
        <a:xfrm>
          <a:off x="6577598" y="528087"/>
          <a:ext cx="1992450" cy="1195470"/>
        </a:xfrm>
        <a:prstGeom prst="rect">
          <a:avLst/>
        </a:prstGeom>
        <a:solidFill>
          <a:schemeClr val="accent1">
            <a:shade val="50000"/>
            <a:hueOff val="60893"/>
            <a:satOff val="-1505"/>
            <a:lumOff val="2411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пространство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6577598" y="528087"/>
        <a:ext cx="1992450" cy="1195470"/>
      </dsp:txXfrm>
    </dsp:sp>
    <dsp:sp modelId="{CEC9E584-DA55-4CB4-A8AA-C6F7CE9D55E2}">
      <dsp:nvSpPr>
        <dsp:cNvPr id="0" name=""/>
        <dsp:cNvSpPr/>
      </dsp:nvSpPr>
      <dsp:spPr>
        <a:xfrm>
          <a:off x="2511" y="1922802"/>
          <a:ext cx="1992450" cy="1195470"/>
        </a:xfrm>
        <a:prstGeom prst="rect">
          <a:avLst/>
        </a:prstGeom>
        <a:solidFill>
          <a:schemeClr val="accent1">
            <a:shade val="50000"/>
            <a:hueOff val="81191"/>
            <a:satOff val="-2006"/>
            <a:lumOff val="321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Цели и задачи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2511" y="1922802"/>
        <a:ext cx="1992450" cy="1195470"/>
      </dsp:txXfrm>
    </dsp:sp>
    <dsp:sp modelId="{97F2F889-8872-42A6-A6E0-872BCDC61E7F}">
      <dsp:nvSpPr>
        <dsp:cNvPr id="0" name=""/>
        <dsp:cNvSpPr/>
      </dsp:nvSpPr>
      <dsp:spPr>
        <a:xfrm>
          <a:off x="2194207" y="1922802"/>
          <a:ext cx="1992450" cy="1195470"/>
        </a:xfrm>
        <a:prstGeom prst="rect">
          <a:avLst/>
        </a:prstGeom>
        <a:solidFill>
          <a:schemeClr val="accent1">
            <a:shade val="50000"/>
            <a:hueOff val="101489"/>
            <a:satOff val="-2508"/>
            <a:lumOff val="4019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Время проведения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2194207" y="1922802"/>
        <a:ext cx="1992450" cy="1195470"/>
      </dsp:txXfrm>
    </dsp:sp>
    <dsp:sp modelId="{513608FC-4CD6-4C3D-A6A7-E6B4456207DA}">
      <dsp:nvSpPr>
        <dsp:cNvPr id="0" name=""/>
        <dsp:cNvSpPr/>
      </dsp:nvSpPr>
      <dsp:spPr>
        <a:xfrm>
          <a:off x="4385902" y="1922802"/>
          <a:ext cx="1992450" cy="1195470"/>
        </a:xfrm>
        <a:prstGeom prst="rect">
          <a:avLst/>
        </a:prstGeom>
        <a:solidFill>
          <a:schemeClr val="accent1">
            <a:shade val="50000"/>
            <a:hueOff val="81191"/>
            <a:satOff val="-2006"/>
            <a:lumOff val="321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Форма проведения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4385902" y="1922802"/>
        <a:ext cx="1992450" cy="1195470"/>
      </dsp:txXfrm>
    </dsp:sp>
    <dsp:sp modelId="{5AA2E394-E3C0-4E5F-903E-211A0A98E8FF}">
      <dsp:nvSpPr>
        <dsp:cNvPr id="0" name=""/>
        <dsp:cNvSpPr/>
      </dsp:nvSpPr>
      <dsp:spPr>
        <a:xfrm>
          <a:off x="6577598" y="1922802"/>
          <a:ext cx="1992450" cy="1195470"/>
        </a:xfrm>
        <a:prstGeom prst="rect">
          <a:avLst/>
        </a:prstGeom>
        <a:solidFill>
          <a:schemeClr val="accent1">
            <a:shade val="50000"/>
            <a:hueOff val="60893"/>
            <a:satOff val="-1505"/>
            <a:lumOff val="2411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Количество участников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6577598" y="1922802"/>
        <a:ext cx="1992450" cy="1195470"/>
      </dsp:txXfrm>
    </dsp:sp>
    <dsp:sp modelId="{8C846024-AEA2-45C3-A7BE-0A71F8E4BB12}">
      <dsp:nvSpPr>
        <dsp:cNvPr id="0" name=""/>
        <dsp:cNvSpPr/>
      </dsp:nvSpPr>
      <dsp:spPr>
        <a:xfrm>
          <a:off x="2194207" y="3317517"/>
          <a:ext cx="1992450" cy="1195470"/>
        </a:xfrm>
        <a:prstGeom prst="rect">
          <a:avLst/>
        </a:prstGeom>
        <a:solidFill>
          <a:schemeClr val="accent1">
            <a:shade val="50000"/>
            <a:hueOff val="40596"/>
            <a:satOff val="-1003"/>
            <a:lumOff val="160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Состав участников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2194207" y="3317517"/>
        <a:ext cx="1992450" cy="1195470"/>
      </dsp:txXfrm>
    </dsp:sp>
    <dsp:sp modelId="{0DEC8404-1532-458A-B974-3FE3B3983D9F}">
      <dsp:nvSpPr>
        <dsp:cNvPr id="0" name=""/>
        <dsp:cNvSpPr/>
      </dsp:nvSpPr>
      <dsp:spPr>
        <a:xfrm>
          <a:off x="4385902" y="3317517"/>
          <a:ext cx="1992450" cy="1195470"/>
        </a:xfrm>
        <a:prstGeom prst="rect">
          <a:avLst/>
        </a:prstGeom>
        <a:solidFill>
          <a:schemeClr val="accent1">
            <a:shade val="50000"/>
            <a:hueOff val="20298"/>
            <a:satOff val="-502"/>
            <a:lumOff val="804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Как заинтересовать участников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4385902" y="3317517"/>
        <a:ext cx="1992450" cy="11954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1F6546-21EE-4AD3-8DBC-6B71CD837079}">
      <dsp:nvSpPr>
        <dsp:cNvPr id="0" name=""/>
        <dsp:cNvSpPr/>
      </dsp:nvSpPr>
      <dsp:spPr>
        <a:xfrm>
          <a:off x="842884" y="766850"/>
          <a:ext cx="5111843" cy="5111843"/>
        </a:xfrm>
        <a:prstGeom prst="blockArc">
          <a:avLst>
            <a:gd name="adj1" fmla="val 1188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79DCD2-8BB4-44F4-BCCC-A4F972BA756D}">
      <dsp:nvSpPr>
        <dsp:cNvPr id="0" name=""/>
        <dsp:cNvSpPr/>
      </dsp:nvSpPr>
      <dsp:spPr>
        <a:xfrm>
          <a:off x="842884" y="766850"/>
          <a:ext cx="5111843" cy="5111843"/>
        </a:xfrm>
        <a:prstGeom prst="blockArc">
          <a:avLst>
            <a:gd name="adj1" fmla="val 7560000"/>
            <a:gd name="adj2" fmla="val 1188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440363-547F-495C-99AD-4C0E3E09C1A0}">
      <dsp:nvSpPr>
        <dsp:cNvPr id="0" name=""/>
        <dsp:cNvSpPr/>
      </dsp:nvSpPr>
      <dsp:spPr>
        <a:xfrm>
          <a:off x="842884" y="766850"/>
          <a:ext cx="5111843" cy="5111843"/>
        </a:xfrm>
        <a:prstGeom prst="blockArc">
          <a:avLst>
            <a:gd name="adj1" fmla="val 3240000"/>
            <a:gd name="adj2" fmla="val 756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81A488-275E-4EDA-BE50-7FAEF6F72B65}">
      <dsp:nvSpPr>
        <dsp:cNvPr id="0" name=""/>
        <dsp:cNvSpPr/>
      </dsp:nvSpPr>
      <dsp:spPr>
        <a:xfrm>
          <a:off x="842884" y="766850"/>
          <a:ext cx="5111843" cy="5111843"/>
        </a:xfrm>
        <a:prstGeom prst="blockArc">
          <a:avLst>
            <a:gd name="adj1" fmla="val 20520000"/>
            <a:gd name="adj2" fmla="val 324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63B604-1B24-4192-8D0F-12158C7846E1}">
      <dsp:nvSpPr>
        <dsp:cNvPr id="0" name=""/>
        <dsp:cNvSpPr/>
      </dsp:nvSpPr>
      <dsp:spPr>
        <a:xfrm>
          <a:off x="842884" y="766850"/>
          <a:ext cx="5111843" cy="5111843"/>
        </a:xfrm>
        <a:prstGeom prst="blockArc">
          <a:avLst>
            <a:gd name="adj1" fmla="val 16200000"/>
            <a:gd name="adj2" fmla="val 2052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324A64-F3A9-4E62-A52E-49AD8BDC7847}">
      <dsp:nvSpPr>
        <dsp:cNvPr id="0" name=""/>
        <dsp:cNvSpPr/>
      </dsp:nvSpPr>
      <dsp:spPr>
        <a:xfrm>
          <a:off x="2222168" y="2146134"/>
          <a:ext cx="2353275" cy="23532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accent6">
                  <a:lumMod val="50000"/>
                </a:schemeClr>
              </a:solidFill>
            </a:rPr>
            <a:t>формирование компетенций</a:t>
          </a:r>
          <a:endParaRPr lang="ru-RU" sz="19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222168" y="2146134"/>
        <a:ext cx="2353275" cy="2353275"/>
      </dsp:txXfrm>
    </dsp:sp>
    <dsp:sp modelId="{A1090F27-B47F-48A1-A902-E691DDC81CFD}">
      <dsp:nvSpPr>
        <dsp:cNvPr id="0" name=""/>
        <dsp:cNvSpPr/>
      </dsp:nvSpPr>
      <dsp:spPr>
        <a:xfrm>
          <a:off x="2575160" y="2506"/>
          <a:ext cx="1647292" cy="1647292"/>
        </a:xfrm>
        <a:prstGeom prst="ellipse">
          <a:avLst/>
        </a:prstGeom>
        <a:gradFill rotWithShape="1">
          <a:gsLst>
            <a:gs pos="0">
              <a:schemeClr val="accent3">
                <a:tint val="45000"/>
                <a:satMod val="200000"/>
              </a:schemeClr>
            </a:gs>
            <a:gs pos="30000">
              <a:schemeClr val="accent3">
                <a:tint val="61000"/>
                <a:satMod val="200000"/>
              </a:schemeClr>
            </a:gs>
            <a:gs pos="45000">
              <a:schemeClr val="accent3">
                <a:tint val="66000"/>
                <a:satMod val="200000"/>
              </a:schemeClr>
            </a:gs>
            <a:gs pos="55000">
              <a:schemeClr val="accent3">
                <a:tint val="66000"/>
                <a:satMod val="200000"/>
              </a:schemeClr>
            </a:gs>
            <a:gs pos="73000">
              <a:schemeClr val="accent3">
                <a:tint val="61000"/>
                <a:satMod val="200000"/>
              </a:schemeClr>
            </a:gs>
            <a:gs pos="100000">
              <a:schemeClr val="accent3"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использование ИКТ </a:t>
          </a:r>
          <a:endParaRPr lang="ru-RU" sz="1200" kern="1200" dirty="0"/>
        </a:p>
      </dsp:txBody>
      <dsp:txXfrm>
        <a:off x="2575160" y="2506"/>
        <a:ext cx="1647292" cy="1647292"/>
      </dsp:txXfrm>
    </dsp:sp>
    <dsp:sp modelId="{87C556C6-4E23-4E61-9BCF-FD827D0C79B9}">
      <dsp:nvSpPr>
        <dsp:cNvPr id="0" name=""/>
        <dsp:cNvSpPr/>
      </dsp:nvSpPr>
      <dsp:spPr>
        <a:xfrm>
          <a:off x="4949586" y="1727628"/>
          <a:ext cx="1647292" cy="1647292"/>
        </a:xfrm>
        <a:prstGeom prst="ellipse">
          <a:avLst/>
        </a:prstGeom>
        <a:gradFill rotWithShape="1">
          <a:gsLst>
            <a:gs pos="0">
              <a:schemeClr val="accent4">
                <a:tint val="45000"/>
                <a:satMod val="200000"/>
              </a:schemeClr>
            </a:gs>
            <a:gs pos="30000">
              <a:schemeClr val="accent4">
                <a:tint val="61000"/>
                <a:satMod val="200000"/>
              </a:schemeClr>
            </a:gs>
            <a:gs pos="45000">
              <a:schemeClr val="accent4">
                <a:tint val="66000"/>
                <a:satMod val="200000"/>
              </a:schemeClr>
            </a:gs>
            <a:gs pos="55000">
              <a:schemeClr val="accent4">
                <a:tint val="66000"/>
                <a:satMod val="200000"/>
              </a:schemeClr>
            </a:gs>
            <a:gs pos="73000">
              <a:schemeClr val="accent4">
                <a:tint val="61000"/>
                <a:satMod val="200000"/>
              </a:schemeClr>
            </a:gs>
            <a:gs pos="100000">
              <a:schemeClr val="accent4"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самообучение и самоорганизация</a:t>
          </a:r>
          <a:endParaRPr lang="ru-RU" sz="1400" kern="1200" dirty="0"/>
        </a:p>
      </dsp:txBody>
      <dsp:txXfrm>
        <a:off x="4949586" y="1727628"/>
        <a:ext cx="1647292" cy="1647292"/>
      </dsp:txXfrm>
    </dsp:sp>
    <dsp:sp modelId="{3F5EC459-6B22-4571-9365-0313E2FBB10E}">
      <dsp:nvSpPr>
        <dsp:cNvPr id="0" name=""/>
        <dsp:cNvSpPr/>
      </dsp:nvSpPr>
      <dsp:spPr>
        <a:xfrm>
          <a:off x="4042636" y="4518933"/>
          <a:ext cx="1647292" cy="1647292"/>
        </a:xfrm>
        <a:prstGeom prst="ellipse">
          <a:avLst/>
        </a:prstGeom>
        <a:gradFill rotWithShape="1">
          <a:gsLst>
            <a:gs pos="0">
              <a:schemeClr val="accent6">
                <a:tint val="45000"/>
                <a:satMod val="200000"/>
              </a:schemeClr>
            </a:gs>
            <a:gs pos="30000">
              <a:schemeClr val="accent6">
                <a:tint val="61000"/>
                <a:satMod val="200000"/>
              </a:schemeClr>
            </a:gs>
            <a:gs pos="45000">
              <a:schemeClr val="accent6">
                <a:tint val="66000"/>
                <a:satMod val="200000"/>
              </a:schemeClr>
            </a:gs>
            <a:gs pos="55000">
              <a:schemeClr val="accent6">
                <a:tint val="66000"/>
                <a:satMod val="200000"/>
              </a:schemeClr>
            </a:gs>
            <a:gs pos="73000">
              <a:schemeClr val="accent6">
                <a:tint val="61000"/>
                <a:satMod val="200000"/>
              </a:schemeClr>
            </a:gs>
            <a:gs pos="100000">
              <a:schemeClr val="accent6"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accent6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работа в команде</a:t>
          </a:r>
          <a:endParaRPr lang="ru-RU" sz="1800" kern="1200" dirty="0"/>
        </a:p>
      </dsp:txBody>
      <dsp:txXfrm>
        <a:off x="4042636" y="4518933"/>
        <a:ext cx="1647292" cy="1647292"/>
      </dsp:txXfrm>
    </dsp:sp>
    <dsp:sp modelId="{8A973FB1-ABDB-49E6-85DD-0CCAA4013DD8}">
      <dsp:nvSpPr>
        <dsp:cNvPr id="0" name=""/>
        <dsp:cNvSpPr/>
      </dsp:nvSpPr>
      <dsp:spPr>
        <a:xfrm>
          <a:off x="1107684" y="4518933"/>
          <a:ext cx="1647292" cy="1647292"/>
        </a:xfrm>
        <a:prstGeom prst="ellipse">
          <a:avLst/>
        </a:prstGeom>
        <a:gradFill rotWithShape="1">
          <a:gsLst>
            <a:gs pos="0">
              <a:schemeClr val="accent1">
                <a:tint val="45000"/>
                <a:satMod val="200000"/>
              </a:schemeClr>
            </a:gs>
            <a:gs pos="30000">
              <a:schemeClr val="accent1">
                <a:tint val="61000"/>
                <a:satMod val="200000"/>
              </a:schemeClr>
            </a:gs>
            <a:gs pos="45000">
              <a:schemeClr val="accent1">
                <a:tint val="66000"/>
                <a:satMod val="200000"/>
              </a:schemeClr>
            </a:gs>
            <a:gs pos="55000">
              <a:schemeClr val="accent1">
                <a:tint val="66000"/>
                <a:satMod val="200000"/>
              </a:schemeClr>
            </a:gs>
            <a:gs pos="73000">
              <a:schemeClr val="accent1">
                <a:tint val="61000"/>
                <a:satMod val="200000"/>
              </a:schemeClr>
            </a:gs>
            <a:gs pos="100000">
              <a:schemeClr val="accent1"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accent1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решение проблемы несколькими способами</a:t>
          </a:r>
          <a:endParaRPr lang="ru-RU" sz="1500" kern="1200" dirty="0"/>
        </a:p>
      </dsp:txBody>
      <dsp:txXfrm>
        <a:off x="1107684" y="4518933"/>
        <a:ext cx="1647292" cy="1647292"/>
      </dsp:txXfrm>
    </dsp:sp>
    <dsp:sp modelId="{C0B62E2D-3095-48F7-86DB-1E059E4B789C}">
      <dsp:nvSpPr>
        <dsp:cNvPr id="0" name=""/>
        <dsp:cNvSpPr/>
      </dsp:nvSpPr>
      <dsp:spPr>
        <a:xfrm>
          <a:off x="200734" y="1727628"/>
          <a:ext cx="1647292" cy="1647292"/>
        </a:xfrm>
        <a:prstGeom prst="ellipse">
          <a:avLst/>
        </a:prstGeom>
        <a:gradFill rotWithShape="1">
          <a:gsLst>
            <a:gs pos="0">
              <a:schemeClr val="accent2">
                <a:tint val="45000"/>
                <a:satMod val="200000"/>
              </a:schemeClr>
            </a:gs>
            <a:gs pos="30000">
              <a:schemeClr val="accent2">
                <a:tint val="61000"/>
                <a:satMod val="200000"/>
              </a:schemeClr>
            </a:gs>
            <a:gs pos="45000">
              <a:schemeClr val="accent2">
                <a:tint val="66000"/>
                <a:satMod val="200000"/>
              </a:schemeClr>
            </a:gs>
            <a:gs pos="55000">
              <a:schemeClr val="accent2">
                <a:tint val="66000"/>
                <a:satMod val="200000"/>
              </a:schemeClr>
            </a:gs>
            <a:gs pos="73000">
              <a:schemeClr val="accent2">
                <a:tint val="61000"/>
                <a:satMod val="200000"/>
              </a:schemeClr>
            </a:gs>
            <a:gs pos="100000">
              <a:schemeClr val="accent2"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навык публичных выступлений</a:t>
          </a:r>
          <a:endParaRPr lang="ru-RU" sz="1400" kern="1200" dirty="0"/>
        </a:p>
      </dsp:txBody>
      <dsp:txXfrm>
        <a:off x="200734" y="1727628"/>
        <a:ext cx="1647292" cy="16472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D3FB53-3140-408F-B488-AEAE05D3F8E6}">
      <dsp:nvSpPr>
        <dsp:cNvPr id="0" name=""/>
        <dsp:cNvSpPr/>
      </dsp:nvSpPr>
      <dsp:spPr>
        <a:xfrm>
          <a:off x="1004" y="633396"/>
          <a:ext cx="8227590" cy="54388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В основу активизации познавательной деятельности обучающихся положены:</a:t>
          </a:r>
          <a:br>
            <a:rPr lang="ru-RU" sz="2900" kern="1200" dirty="0" smtClean="0"/>
          </a:br>
          <a:r>
            <a:rPr lang="ru-RU" sz="2900" kern="1200" dirty="0" smtClean="0"/>
            <a:t>-принцип </a:t>
          </a:r>
          <a:r>
            <a:rPr lang="ru-RU" sz="2900" kern="1200" dirty="0" err="1" smtClean="0"/>
            <a:t>проблемности</a:t>
          </a:r>
          <a:r>
            <a:rPr lang="ru-RU" sz="2900" kern="1200" dirty="0" smtClean="0"/>
            <a:t>. Этот принцип предполагает представление учебного материала в виде проблемных ситуаций и вовлечение обучающихся в совместный анализ и поиск решений;</a:t>
          </a:r>
          <a:br>
            <a:rPr lang="ru-RU" sz="2900" kern="1200" dirty="0" smtClean="0"/>
          </a:br>
          <a:r>
            <a:rPr lang="ru-RU" sz="2900" kern="1200" dirty="0" smtClean="0"/>
            <a:t>-принцип игровой деятельности. Используется игровая деятельность с помощью игровых процедур: разыгрывание ролей, мозговой атаки, </a:t>
          </a:r>
          <a:r>
            <a:rPr lang="ru-RU" sz="2900" kern="1200" dirty="0" err="1" smtClean="0"/>
            <a:t>блиц-игры</a:t>
          </a:r>
          <a:r>
            <a:rPr lang="ru-RU" sz="2900" kern="1200" dirty="0" smtClean="0"/>
            <a:t> и т.д.;</a:t>
          </a:r>
          <a:br>
            <a:rPr lang="ru-RU" sz="2900" kern="1200" dirty="0" smtClean="0"/>
          </a:br>
          <a:r>
            <a:rPr lang="ru-RU" sz="2900" kern="1200" dirty="0" smtClean="0"/>
            <a:t>-принцип совместной коллективной деятельности.</a:t>
          </a:r>
          <a:br>
            <a:rPr lang="ru-RU" sz="2900" kern="1200" dirty="0" smtClean="0"/>
          </a:br>
          <a:endParaRPr lang="ru-RU" sz="2900" kern="1200" dirty="0"/>
        </a:p>
      </dsp:txBody>
      <dsp:txXfrm>
        <a:off x="1004" y="633396"/>
        <a:ext cx="8227590" cy="5438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689B6-2ED1-47CE-98D4-8B9413A7F758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70B03-D964-40D4-97C7-A97562963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2839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2839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noProof="0" smtClean="0"/>
              <a:pPr rtl="0"/>
              <a:t>15</a:t>
            </a:fld>
            <a:endParaRPr lang="ru-RU" noProof="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F27DDBE-7E80-4BC5-8BDC-AAA5FFA22CF6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36D95C-6854-4FA1-B416-F16012C0B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2" y="2060848"/>
            <a:ext cx="7867600" cy="1512168"/>
          </a:xfrm>
        </p:spPr>
        <p:txBody>
          <a:bodyPr>
            <a:noAutofit/>
          </a:bodyPr>
          <a:lstStyle/>
          <a:p>
            <a:r>
              <a:rPr lang="ru-RU" sz="4000" dirty="0" smtClean="0"/>
              <a:t>Образовательный </a:t>
            </a:r>
            <a:r>
              <a:rPr lang="ru-RU" sz="4000" dirty="0" err="1" smtClean="0"/>
              <a:t>квест</a:t>
            </a:r>
            <a:r>
              <a:rPr lang="ru-RU" sz="4000" dirty="0" smtClean="0"/>
              <a:t> как эффективный инструмент обучения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2" y="33265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бюджетное образовательное </a:t>
            </a:r>
            <a:r>
              <a:rPr lang="ru-RU" dirty="0" err="1" smtClean="0"/>
              <a:t>учрежение</a:t>
            </a:r>
            <a:endParaRPr lang="ru-RU" dirty="0" smtClean="0"/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Чернореченская</a:t>
            </a:r>
            <a:r>
              <a:rPr lang="ru-RU" dirty="0" smtClean="0"/>
              <a:t> средняя общеобразовательная школа №1»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4365120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Разработчик: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Масловская Анна Викторовна,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</p:txBody>
      </p:sp>
    </p:spTree>
    <p:extLst>
      <p:ext uri="{BB962C8B-B14F-4D97-AF65-F5344CB8AC3E}">
        <p14:creationId xmlns="" xmlns:p14="http://schemas.microsoft.com/office/powerpoint/2010/main" val="6992340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квестов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16791" y="2182128"/>
            <a:ext cx="3355742" cy="3986213"/>
          </a:xfrm>
          <a:prstGeom prst="rect">
            <a:avLst/>
          </a:prstGeom>
          <a:effectLst>
            <a:softEdge rad="635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месту проведения: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в замкнутом помещении;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на местности с элементами ориентирования;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на местности с элементами краеведения;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смешанные квесты.</a:t>
            </a:r>
            <a:endParaRPr lang="ru-RU" sz="20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072332" y="2190749"/>
            <a:ext cx="3487726" cy="3986213"/>
          </a:xfrm>
          <a:prstGeom prst="rect">
            <a:avLst/>
          </a:prstGeom>
          <a:effectLst>
            <a:softEdge rad="635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/>
          <a:lstStyle/>
          <a:p>
            <a:pPr marL="504000" indent="-342900">
              <a:lnSpc>
                <a:spcPct val="150000"/>
              </a:lnSpc>
            </a:pPr>
            <a:r>
              <a:rPr lang="ru-RU" sz="2000" dirty="0" smtClean="0"/>
              <a:t>По сюжету:</a:t>
            </a:r>
          </a:p>
          <a:p>
            <a:pPr marL="504000" indent="-342900">
              <a:lnSpc>
                <a:spcPct val="150000"/>
              </a:lnSpc>
            </a:pPr>
            <a:endParaRPr lang="ru-RU" sz="2000" dirty="0" smtClean="0"/>
          </a:p>
          <a:p>
            <a:pPr marL="5040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/>
              <a:t>линейные;</a:t>
            </a:r>
          </a:p>
          <a:p>
            <a:pPr marL="5040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/>
              <a:t>штурмовые;</a:t>
            </a:r>
          </a:p>
          <a:p>
            <a:pPr marL="5040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/>
              <a:t>кольцевые. 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Образовательный квест</a:t>
            </a:r>
            <a:endParaRPr lang="ru-RU" dirty="0"/>
          </a:p>
        </p:txBody>
      </p:sp>
      <p:sp>
        <p:nvSpPr>
          <p:cNvPr id="14" name="Объект 2"/>
          <p:cNvSpPr>
            <a:spLocks noGrp="1"/>
          </p:cNvSpPr>
          <p:nvPr>
            <p:ph sz="quarter" idx="1"/>
          </p:nvPr>
        </p:nvSpPr>
        <p:spPr>
          <a:xfrm>
            <a:off x="4929003" y="2104846"/>
            <a:ext cx="3885869" cy="4201068"/>
          </a:xfr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000" i="1" dirty="0" smtClean="0">
              <a:ea typeface="Times New Roman" panose="02020603050405020304" pitchFamily="18" charset="0"/>
            </a:endParaRPr>
          </a:p>
          <a:p>
            <a:pPr marL="5040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помогает учащимся правильно строит план исследования;</a:t>
            </a:r>
          </a:p>
          <a:p>
            <a:pPr marL="5040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вовлекает в решение проблемы; </a:t>
            </a:r>
          </a:p>
          <a:p>
            <a:pPr marL="5040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направляют внимание на самые существенные аспекты изучения</a:t>
            </a:r>
          </a:p>
          <a:p>
            <a:pPr algn="ctr">
              <a:spcBef>
                <a:spcPts val="0"/>
              </a:spcBef>
              <a:buNone/>
            </a:pPr>
            <a:endParaRPr lang="ru-RU" sz="2000" i="1" dirty="0" smtClean="0">
              <a:ea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44991" y="2070341"/>
            <a:ext cx="3981422" cy="431320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5040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040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индивидуализирует процесс обучения;</a:t>
            </a:r>
          </a:p>
          <a:p>
            <a:pPr marL="5040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задействует всё образовательное пространство; </a:t>
            </a:r>
          </a:p>
          <a:p>
            <a:pPr marL="5040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создаёт условия для развития и самореализации участников образовательных отношений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0355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 dirty="0" smtClean="0"/>
              <a:t>Интерактивные формы организации образовательного процесса</a:t>
            </a:r>
            <a:endParaRPr lang="ru-RU" dirty="0"/>
          </a:p>
        </p:txBody>
      </p:sp>
      <p:sp>
        <p:nvSpPr>
          <p:cNvPr id="14" name="Объект 2"/>
          <p:cNvSpPr>
            <a:spLocks noGrp="1"/>
          </p:cNvSpPr>
          <p:nvPr>
            <p:ph sz="quarter" idx="1"/>
          </p:nvPr>
        </p:nvSpPr>
        <p:spPr>
          <a:xfrm>
            <a:off x="2863240" y="2000969"/>
            <a:ext cx="3546850" cy="2924714"/>
          </a:xfrm>
        </p:spPr>
        <p:txBody>
          <a:bodyPr rtlCol="0"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000" dirty="0" smtClean="0"/>
              <a:t>интерактивная игра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000" dirty="0" smtClean="0"/>
              <a:t>мастер-класс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000" dirty="0" smtClean="0"/>
              <a:t>проектная деятельность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000" dirty="0" smtClean="0"/>
              <a:t>создание проблемных </a:t>
            </a:r>
            <a:br>
              <a:rPr lang="ru-RU" sz="2000" dirty="0" smtClean="0"/>
            </a:br>
            <a:r>
              <a:rPr lang="ru-RU" sz="2000" dirty="0" smtClean="0"/>
              <a:t>ситуаций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000" dirty="0" smtClean="0"/>
              <a:t>экспериментирование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4786322"/>
            <a:ext cx="8232686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i="1" dirty="0">
                <a:ea typeface="Times New Roman" panose="02020603050405020304" pitchFamily="18" charset="0"/>
              </a:rPr>
              <a:t>Использование квестов позволяет уйти от традиционных форм обучения детей и значительно расширить рамки образовательного пространства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xmlns="" val="1440355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/>
          <p:nvPr/>
        </p:nvGrpSpPr>
        <p:grpSpPr>
          <a:xfrm>
            <a:off x="582918" y="2045710"/>
            <a:ext cx="2308684" cy="877404"/>
            <a:chOff x="1416482" y="2253997"/>
            <a:chExt cx="3078245" cy="101952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7" name="Пятиугольник 6"/>
            <p:cNvSpPr/>
            <p:nvPr/>
          </p:nvSpPr>
          <p:spPr>
            <a:xfrm>
              <a:off x="1427097" y="2253997"/>
              <a:ext cx="3067630" cy="1019525"/>
            </a:xfrm>
            <a:prstGeom prst="homePlat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416482" y="2344211"/>
              <a:ext cx="3067630" cy="751023"/>
            </a:xfrm>
            <a:prstGeom prst="homePlate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2400" dirty="0" smtClean="0"/>
                <a:t>1. Введение</a:t>
              </a:r>
              <a:endParaRPr lang="ru-RU" sz="2400" dirty="0"/>
            </a:p>
          </p:txBody>
        </p:sp>
      </p:grpSp>
      <p:grpSp>
        <p:nvGrpSpPr>
          <p:cNvPr id="4" name="Группа 24"/>
          <p:cNvGrpSpPr/>
          <p:nvPr/>
        </p:nvGrpSpPr>
        <p:grpSpPr>
          <a:xfrm>
            <a:off x="3013348" y="2062964"/>
            <a:ext cx="4408029" cy="877404"/>
            <a:chOff x="5453416" y="2078065"/>
            <a:chExt cx="5121498" cy="101952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453416" y="2078065"/>
              <a:ext cx="5121498" cy="1019525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677833" y="2259726"/>
              <a:ext cx="4424923" cy="6079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ru-RU" sz="1400" dirty="0" smtClean="0"/>
                <a:t>описывается сюжет</a:t>
              </a:r>
            </a:p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ru-RU" sz="1400" dirty="0" smtClean="0"/>
                <a:t> распределяются роли</a:t>
              </a:r>
              <a:endParaRPr lang="ru-RU" sz="1400" dirty="0"/>
            </a:p>
          </p:txBody>
        </p:sp>
      </p:grpSp>
      <p:grpSp>
        <p:nvGrpSpPr>
          <p:cNvPr id="5" name="Группа 25"/>
          <p:cNvGrpSpPr/>
          <p:nvPr/>
        </p:nvGrpSpPr>
        <p:grpSpPr>
          <a:xfrm>
            <a:off x="574954" y="3063203"/>
            <a:ext cx="2300723" cy="877404"/>
            <a:chOff x="1427097" y="2253997"/>
            <a:chExt cx="3067631" cy="101952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7" name="Пятиугольник 26"/>
            <p:cNvSpPr/>
            <p:nvPr/>
          </p:nvSpPr>
          <p:spPr>
            <a:xfrm>
              <a:off x="1427097" y="2253997"/>
              <a:ext cx="3067630" cy="1019525"/>
            </a:xfrm>
            <a:prstGeom prst="homePlat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"/>
            <p:cNvSpPr/>
            <p:nvPr/>
          </p:nvSpPr>
          <p:spPr>
            <a:xfrm>
              <a:off x="1427098" y="2384306"/>
              <a:ext cx="3067630" cy="751023"/>
            </a:xfrm>
            <a:prstGeom prst="homePlate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2400" dirty="0" smtClean="0"/>
                <a:t>2. Задание</a:t>
              </a:r>
              <a:endParaRPr lang="ru-RU" sz="2400" dirty="0"/>
            </a:p>
          </p:txBody>
        </p:sp>
      </p:grpSp>
      <p:grpSp>
        <p:nvGrpSpPr>
          <p:cNvPr id="6" name="Группа 28"/>
          <p:cNvGrpSpPr/>
          <p:nvPr/>
        </p:nvGrpSpPr>
        <p:grpSpPr>
          <a:xfrm>
            <a:off x="3010316" y="3055090"/>
            <a:ext cx="4442913" cy="1042457"/>
            <a:chOff x="5194476" y="1957780"/>
            <a:chExt cx="5121498" cy="132140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5194476" y="1957780"/>
              <a:ext cx="5121498" cy="132140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399885" y="2095451"/>
              <a:ext cx="4729599" cy="9363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ru-RU" sz="1400" dirty="0" smtClean="0"/>
                <a:t> этапы</a:t>
              </a:r>
            </a:p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ru-RU" sz="1400" dirty="0" smtClean="0"/>
                <a:t> вопросы</a:t>
              </a:r>
            </a:p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ru-RU" sz="1400" dirty="0" smtClean="0"/>
                <a:t> ролевые задания</a:t>
              </a:r>
              <a:endParaRPr lang="ru-RU" sz="1400" dirty="0"/>
            </a:p>
          </p:txBody>
        </p:sp>
      </p:grpSp>
      <p:grpSp>
        <p:nvGrpSpPr>
          <p:cNvPr id="8" name="Группа 37"/>
          <p:cNvGrpSpPr/>
          <p:nvPr/>
        </p:nvGrpSpPr>
        <p:grpSpPr>
          <a:xfrm>
            <a:off x="557399" y="4188915"/>
            <a:ext cx="2366054" cy="908648"/>
            <a:chOff x="1427096" y="2275385"/>
            <a:chExt cx="3067630" cy="1055830"/>
          </a:xfrm>
        </p:grpSpPr>
        <p:sp>
          <p:nvSpPr>
            <p:cNvPr id="39" name="Пятиугольник 38"/>
            <p:cNvSpPr/>
            <p:nvPr/>
          </p:nvSpPr>
          <p:spPr>
            <a:xfrm>
              <a:off x="1427096" y="2311690"/>
              <a:ext cx="3067630" cy="1019525"/>
            </a:xfrm>
            <a:prstGeom prst="homePlat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2"/>
            <p:cNvSpPr/>
            <p:nvPr/>
          </p:nvSpPr>
          <p:spPr>
            <a:xfrm>
              <a:off x="1427096" y="2275385"/>
              <a:ext cx="3067630" cy="965601"/>
            </a:xfrm>
            <a:prstGeom prst="homePlate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3. Порядок выполнения</a:t>
              </a:r>
              <a:endParaRPr lang="ru-RU" sz="2400" dirty="0"/>
            </a:p>
          </p:txBody>
        </p:sp>
      </p:grpSp>
      <p:grpSp>
        <p:nvGrpSpPr>
          <p:cNvPr id="11" name="Группа 40"/>
          <p:cNvGrpSpPr/>
          <p:nvPr/>
        </p:nvGrpSpPr>
        <p:grpSpPr>
          <a:xfrm>
            <a:off x="3026239" y="4220172"/>
            <a:ext cx="4387173" cy="877404"/>
            <a:chOff x="5194476" y="1957780"/>
            <a:chExt cx="5121498" cy="101952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42" name="Скругленный прямоугольник 41"/>
            <p:cNvSpPr/>
            <p:nvPr/>
          </p:nvSpPr>
          <p:spPr>
            <a:xfrm>
              <a:off x="5194476" y="1957780"/>
              <a:ext cx="5121498" cy="1019525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357096" y="2179477"/>
              <a:ext cx="4832234" cy="6079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ru-RU" sz="1400" dirty="0" smtClean="0"/>
                <a:t> бонусы</a:t>
              </a:r>
            </a:p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ru-RU" sz="1400" dirty="0" smtClean="0"/>
                <a:t> штрафы</a:t>
              </a:r>
              <a:endParaRPr lang="ru-RU" sz="1400" dirty="0"/>
            </a:p>
          </p:txBody>
        </p:sp>
      </p:grpSp>
      <p:grpSp>
        <p:nvGrpSpPr>
          <p:cNvPr id="12" name="Группа 43"/>
          <p:cNvGrpSpPr/>
          <p:nvPr/>
        </p:nvGrpSpPr>
        <p:grpSpPr>
          <a:xfrm>
            <a:off x="533511" y="5287297"/>
            <a:ext cx="2405868" cy="877404"/>
            <a:chOff x="-218557" y="2334187"/>
            <a:chExt cx="3088864" cy="101952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5" name="Пятиугольник 44"/>
            <p:cNvSpPr/>
            <p:nvPr/>
          </p:nvSpPr>
          <p:spPr>
            <a:xfrm>
              <a:off x="-218557" y="2334187"/>
              <a:ext cx="3067630" cy="1019525"/>
            </a:xfrm>
            <a:prstGeom prst="homePlat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2"/>
            <p:cNvSpPr/>
            <p:nvPr/>
          </p:nvSpPr>
          <p:spPr>
            <a:xfrm>
              <a:off x="-197323" y="2364257"/>
              <a:ext cx="3067630" cy="751023"/>
            </a:xfrm>
            <a:prstGeom prst="homePlate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2400" dirty="0"/>
                <a:t>4</a:t>
              </a:r>
              <a:r>
                <a:rPr lang="ru-RU" sz="2400" dirty="0" smtClean="0"/>
                <a:t>. Оценка</a:t>
              </a:r>
              <a:endParaRPr lang="ru-RU" sz="2400" dirty="0"/>
            </a:p>
          </p:txBody>
        </p:sp>
      </p:grpSp>
      <p:grpSp>
        <p:nvGrpSpPr>
          <p:cNvPr id="13" name="Группа 46"/>
          <p:cNvGrpSpPr/>
          <p:nvPr/>
        </p:nvGrpSpPr>
        <p:grpSpPr>
          <a:xfrm>
            <a:off x="3018271" y="5261417"/>
            <a:ext cx="4458840" cy="877404"/>
            <a:chOff x="5194476" y="1957780"/>
            <a:chExt cx="5121498" cy="101952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5194476" y="1957780"/>
              <a:ext cx="5121498" cy="1019525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0456" y="2179538"/>
              <a:ext cx="4812489" cy="6079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ru-RU" sz="1400" dirty="0" smtClean="0"/>
                <a:t> итоги</a:t>
              </a:r>
            </a:p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ru-RU" sz="1400" dirty="0" smtClean="0"/>
                <a:t> призы</a:t>
              </a:r>
              <a:endParaRPr lang="ru-RU" sz="1400" dirty="0"/>
            </a:p>
          </p:txBody>
        </p:sp>
      </p:grpSp>
      <p:sp>
        <p:nvSpPr>
          <p:cNvPr id="32" name="Заголовок 3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Структура образовательного квеста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151575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создания </a:t>
            </a:r>
            <a:r>
              <a:rPr lang="ru-RU" sz="4800" b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endParaRPr lang="ru-RU" sz="48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1628800"/>
            <a:ext cx="7787208" cy="388843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цели и задачи.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количество участников.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необходимое пространство и ресурсы.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сюжет и форму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аписать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сценарий.</a:t>
            </a:r>
          </a:p>
          <a:p>
            <a:endParaRPr lang="ru-RU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715141"/>
            <a:ext cx="9144000" cy="7302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8858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Заголовок 3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образовательного квеста </a:t>
            </a:r>
            <a:br>
              <a:rPr lang="ru-RU" dirty="0" smtClean="0"/>
            </a:br>
            <a:r>
              <a:rPr lang="ru-RU" dirty="0" smtClean="0"/>
              <a:t>(для педагога)</a:t>
            </a:r>
            <a:endParaRPr lang="ru-RU" dirty="0"/>
          </a:p>
        </p:txBody>
      </p:sp>
      <p:graphicFrame>
        <p:nvGraphicFramePr>
          <p:cNvPr id="39" name="Схема 38"/>
          <p:cNvGraphicFramePr/>
          <p:nvPr/>
        </p:nvGraphicFramePr>
        <p:xfrm>
          <a:off x="428596" y="1428736"/>
          <a:ext cx="8572560" cy="5041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7336613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урока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формулировка темы и создание всего контента мероприятия.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(очный)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команд, выполнение заданий, прохождение маршрута.</a:t>
            </a: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подведение итогов, презентация результатов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рефлексия. </a:t>
            </a:r>
            <a:endParaRPr lang="ru-RU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715141"/>
            <a:ext cx="9144000" cy="7302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010445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/>
              <a:t>  </a:t>
            </a:r>
            <a:endParaRPr lang="ru-RU" sz="54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357298" y="214306"/>
          <a:ext cx="6797613" cy="6211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776930"/>
          </a:xfrm>
        </p:spPr>
        <p:txBody>
          <a:bodyPr anchor="ctr">
            <a:normAutofit/>
          </a:bodyPr>
          <a:lstStyle/>
          <a:p>
            <a:r>
              <a:rPr lang="ru-RU" b="1" i="1" dirty="0" smtClean="0"/>
              <a:t>Достоинства </a:t>
            </a:r>
            <a:r>
              <a:rPr lang="ru-RU" b="1" i="1" dirty="0" err="1" smtClean="0"/>
              <a:t>занятия-квеста</a:t>
            </a:r>
            <a:r>
              <a:rPr lang="ru-RU" b="1" i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Обучающиеся видят перед собой конечный результат - вещь, которую они сделали своими руками.</a:t>
            </a:r>
            <a:br>
              <a:rPr lang="ru-RU" dirty="0" smtClean="0"/>
            </a:br>
            <a:r>
              <a:rPr lang="ru-RU" dirty="0" smtClean="0"/>
              <a:t>Ведение занятий данным методом позволяет научить решать новые, нетиповые задачи, выявить деловые качества.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152400"/>
          <a:ext cx="82296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62682"/>
          </a:xfrm>
        </p:spPr>
        <p:txBody>
          <a:bodyPr numCol="2" anchor="ctr">
            <a:normAutofit/>
          </a:bodyPr>
          <a:lstStyle/>
          <a:p>
            <a:pPr algn="r"/>
            <a:r>
              <a:rPr lang="ru-RU" sz="4800" dirty="0" smtClean="0"/>
              <a:t>“Плохой учитель преподносит истину, хороший учитель учит ее находить”.</a:t>
            </a:r>
            <a:br>
              <a:rPr lang="ru-RU" sz="4800" dirty="0" smtClean="0"/>
            </a:br>
            <a:r>
              <a:rPr lang="ru-RU" sz="2400" b="1" dirty="0" smtClean="0"/>
              <a:t>Адольф </a:t>
            </a:r>
            <a:r>
              <a:rPr lang="ru-RU" sz="2400" b="1" dirty="0" err="1" smtClean="0"/>
              <a:t>Дистервег</a:t>
            </a:r>
            <a:endParaRPr lang="ru-RU" sz="2400" dirty="0"/>
          </a:p>
        </p:txBody>
      </p:sp>
      <p:pic>
        <p:nvPicPr>
          <p:cNvPr id="66562" name="Picture 2" descr="https://im0-tub-ru.yandex.net/i?id=3d16a69324a218b1eae87e5beae724b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3688" y="857232"/>
            <a:ext cx="4180312" cy="52196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91310"/>
          </a:xfrm>
        </p:spPr>
        <p:txBody>
          <a:bodyPr anchor="ctr">
            <a:normAutofit/>
          </a:bodyPr>
          <a:lstStyle/>
          <a:p>
            <a:pPr algn="ctr"/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Квест (англ. Quest) - поиск, предмет поисков, поиск приключений.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643050"/>
            <a:ext cx="80361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 образовательном процессе </a:t>
            </a:r>
            <a:r>
              <a:rPr lang="ru-RU" sz="2800" b="1" i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квест  </a:t>
            </a:r>
            <a:r>
              <a:rPr lang="ru-RU" sz="2800" i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 это специальным образом организованный вид исследовательской деятельности, для выполнения </a:t>
            </a:r>
            <a:endParaRPr lang="ru-RU" sz="2800" i="1" dirty="0" smtClean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которой </a:t>
            </a:r>
            <a:r>
              <a:rPr lang="ru-RU" sz="2800" i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обучающиеся осуществляют поиск информации по указанным </a:t>
            </a:r>
            <a:r>
              <a:rPr lang="ru-RU" sz="2800" i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адресам, </a:t>
            </a:r>
            <a:r>
              <a:rPr lang="ru-RU" sz="2800" i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включающий и поиск этих адресов или иных объектов, людей, </a:t>
            </a:r>
            <a:r>
              <a:rPr lang="ru-RU" sz="2800" i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заданий.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Квест (англ. Quest) - поиск, предмет поисков, поиск приключений.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8481" y="2396895"/>
            <a:ext cx="371881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ea typeface="Times New Roman" panose="02020603050405020304" pitchFamily="18" charset="0"/>
              </a:rPr>
              <a:t>Впервые </a:t>
            </a:r>
            <a:r>
              <a:rPr lang="ru-RU" sz="2400" b="1" i="1" dirty="0">
                <a:ea typeface="Times New Roman" panose="02020603050405020304" pitchFamily="18" charset="0"/>
              </a:rPr>
              <a:t>термин «квест» </a:t>
            </a:r>
            <a:r>
              <a:rPr lang="ru-RU" sz="2400" i="1" dirty="0">
                <a:ea typeface="Times New Roman" panose="02020603050405020304" pitchFamily="18" charset="0"/>
              </a:rPr>
              <a:t>в качестве образовательной технологии был предложен </a:t>
            </a:r>
            <a:r>
              <a:rPr lang="ru-RU" sz="2400" i="1" dirty="0" smtClean="0">
                <a:ea typeface="Times New Roman" panose="02020603050405020304" pitchFamily="18" charset="0"/>
              </a:rPr>
              <a:t>в1995 году </a:t>
            </a:r>
          </a:p>
          <a:p>
            <a:r>
              <a:rPr lang="ru-RU" sz="2400" i="1" dirty="0" smtClean="0">
                <a:ea typeface="Times New Roman" panose="02020603050405020304" pitchFamily="18" charset="0"/>
              </a:rPr>
              <a:t>Берни </a:t>
            </a:r>
            <a:r>
              <a:rPr lang="ru-RU" sz="2400" i="1" dirty="0">
                <a:ea typeface="Times New Roman" panose="02020603050405020304" pitchFamily="18" charset="0"/>
              </a:rPr>
              <a:t>Доджем, профессором образовательных технологий Университета </a:t>
            </a:r>
            <a:r>
              <a:rPr lang="ru-RU" sz="2400" i="1" dirty="0" smtClean="0">
                <a:ea typeface="Times New Roman" panose="02020603050405020304" pitchFamily="18" charset="0"/>
              </a:rPr>
              <a:t>Сан-Диего (США)</a:t>
            </a:r>
            <a:endParaRPr lang="ru-RU" sz="2400" i="1" dirty="0"/>
          </a:p>
        </p:txBody>
      </p:sp>
      <p:pic>
        <p:nvPicPr>
          <p:cNvPr id="1026" name="Picture 2" descr="https://ds04.infourok.ru/uploads/ex/0e7b/00151d1a-889a6d4c/hello_html_fa6a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143118"/>
            <a:ext cx="4857752" cy="395603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200532"/>
          </a:xfrm>
        </p:spPr>
        <p:txBody>
          <a:bodyPr>
            <a:normAutofit/>
          </a:bodyPr>
          <a:lstStyle/>
          <a:p>
            <a:r>
              <a:rPr lang="ru-RU" b="1" dirty="0" smtClean="0"/>
              <a:t>Актуальность методики </a:t>
            </a:r>
            <a:r>
              <a:rPr lang="ru-RU" b="1" dirty="0" err="1" smtClean="0"/>
              <a:t>квест-урока</a:t>
            </a:r>
            <a:r>
              <a:rPr lang="ru-RU" dirty="0" smtClean="0"/>
              <a:t> связана с инновационными направлениями образования, в которых информационно - коммуникативные технологии выступают в качестве научно-исследовательской основы занятия.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4776798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Актуальность использования </a:t>
            </a:r>
            <a:r>
              <a:rPr lang="ru-RU" dirty="0" err="1" smtClean="0"/>
              <a:t>квестов</a:t>
            </a:r>
            <a:r>
              <a:rPr lang="ru-RU" dirty="0" smtClean="0"/>
              <a:t> сегодня наглядна. Образование нового поколения требует использования в образовательном процессе технологий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типа.</a:t>
            </a:r>
            <a:br>
              <a:rPr lang="ru-RU" dirty="0" smtClean="0"/>
            </a:br>
            <a:r>
              <a:rPr lang="ru-RU" b="1" dirty="0" smtClean="0"/>
              <a:t>Преимуществом </a:t>
            </a:r>
            <a:r>
              <a:rPr lang="ru-RU" b="1" dirty="0" err="1" smtClean="0"/>
              <a:t>квест-уроков</a:t>
            </a:r>
            <a:r>
              <a:rPr lang="ru-RU" dirty="0" smtClean="0"/>
              <a:t> является использование активных методов обучения. </a:t>
            </a:r>
            <a:r>
              <a:rPr lang="ru-RU" dirty="0" err="1" smtClean="0"/>
              <a:t>Квест-урок</a:t>
            </a:r>
            <a:r>
              <a:rPr lang="ru-RU" dirty="0" smtClean="0"/>
              <a:t> может быть предназначен как для групповой, так и для индивидуальной работы.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19674"/>
          </a:xfrm>
        </p:spPr>
        <p:txBody>
          <a:bodyPr>
            <a:normAutofit/>
          </a:bodyPr>
          <a:lstStyle/>
          <a:p>
            <a:r>
              <a:rPr lang="ru-RU" dirty="0" err="1" smtClean="0"/>
              <a:t>Квесты</a:t>
            </a:r>
            <a:r>
              <a:rPr lang="ru-RU" dirty="0" smtClean="0"/>
              <a:t> можно использовать на различных предметах, на разных уровнях обучения в учебном процессе. Они могут охватывать отдельную проблему, учебный предмет, тему, могут быть и </a:t>
            </a:r>
            <a:r>
              <a:rPr lang="ru-RU" dirty="0" err="1" smtClean="0"/>
              <a:t>межпредметными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/>
          <p:nvPr/>
        </p:nvGrpSpPr>
        <p:grpSpPr>
          <a:xfrm>
            <a:off x="582918" y="2088850"/>
            <a:ext cx="2774636" cy="877404"/>
            <a:chOff x="1416482" y="2253997"/>
            <a:chExt cx="3396530" cy="1019525"/>
          </a:xfrm>
        </p:grpSpPr>
        <p:sp>
          <p:nvSpPr>
            <p:cNvPr id="7" name="Пятиугольник 6"/>
            <p:cNvSpPr/>
            <p:nvPr/>
          </p:nvSpPr>
          <p:spPr>
            <a:xfrm>
              <a:off x="1427097" y="2253997"/>
              <a:ext cx="3067630" cy="1019525"/>
            </a:xfrm>
            <a:prstGeom prst="homePlat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416482" y="2344211"/>
              <a:ext cx="3396530" cy="751023"/>
            </a:xfrm>
            <a:prstGeom prst="homePlate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2400" dirty="0" smtClean="0"/>
                <a:t>образовательная</a:t>
              </a:r>
              <a:endParaRPr lang="ru-RU" sz="2400" dirty="0"/>
            </a:p>
          </p:txBody>
        </p:sp>
      </p:grpSp>
      <p:grpSp>
        <p:nvGrpSpPr>
          <p:cNvPr id="4" name="Группа 24"/>
          <p:cNvGrpSpPr/>
          <p:nvPr/>
        </p:nvGrpSpPr>
        <p:grpSpPr>
          <a:xfrm>
            <a:off x="3188525" y="2140602"/>
            <a:ext cx="4742468" cy="877404"/>
            <a:chOff x="5453416" y="2078065"/>
            <a:chExt cx="5121498" cy="101952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453416" y="2078065"/>
              <a:ext cx="5121498" cy="1019525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677833" y="2259725"/>
              <a:ext cx="4424923" cy="607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1400" dirty="0" smtClean="0"/>
                <a:t>вовлечение каждого ребёнка в активный познавательный процесс </a:t>
              </a:r>
              <a:endParaRPr lang="ru-RU" sz="1400" dirty="0"/>
            </a:p>
          </p:txBody>
        </p:sp>
      </p:grpSp>
      <p:grpSp>
        <p:nvGrpSpPr>
          <p:cNvPr id="5" name="Группа 25"/>
          <p:cNvGrpSpPr/>
          <p:nvPr/>
        </p:nvGrpSpPr>
        <p:grpSpPr>
          <a:xfrm>
            <a:off x="582918" y="3529030"/>
            <a:ext cx="2522592" cy="877404"/>
            <a:chOff x="1427097" y="2253997"/>
            <a:chExt cx="3067631" cy="1019525"/>
          </a:xfrm>
        </p:grpSpPr>
        <p:sp>
          <p:nvSpPr>
            <p:cNvPr id="27" name="Пятиугольник 26"/>
            <p:cNvSpPr/>
            <p:nvPr/>
          </p:nvSpPr>
          <p:spPr>
            <a:xfrm>
              <a:off x="1427097" y="2253997"/>
              <a:ext cx="3067630" cy="1019525"/>
            </a:xfrm>
            <a:prstGeom prst="homePlat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"/>
            <p:cNvSpPr/>
            <p:nvPr/>
          </p:nvSpPr>
          <p:spPr>
            <a:xfrm>
              <a:off x="1427098" y="2384306"/>
              <a:ext cx="3067630" cy="751023"/>
            </a:xfrm>
            <a:prstGeom prst="homePlate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2400" dirty="0" smtClean="0"/>
                <a:t>воспитательная</a:t>
              </a:r>
              <a:endParaRPr lang="ru-RU" sz="2400" dirty="0"/>
            </a:p>
          </p:txBody>
        </p:sp>
      </p:grpSp>
      <p:grpSp>
        <p:nvGrpSpPr>
          <p:cNvPr id="6" name="Группа 28"/>
          <p:cNvGrpSpPr/>
          <p:nvPr/>
        </p:nvGrpSpPr>
        <p:grpSpPr>
          <a:xfrm>
            <a:off x="3201419" y="3495036"/>
            <a:ext cx="4745500" cy="1042458"/>
            <a:chOff x="5194476" y="1957780"/>
            <a:chExt cx="5121498" cy="132140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5194476" y="1957780"/>
              <a:ext cx="5121498" cy="132140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382697" y="2279814"/>
              <a:ext cx="4729600" cy="9363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1400" dirty="0" smtClean="0"/>
                <a:t> воспитание уважения к культурным традициям, истории, краеведению, здоровьесбережение и здоровьесозидание</a:t>
              </a:r>
              <a:endParaRPr lang="ru-RU" sz="1400" dirty="0"/>
            </a:p>
          </p:txBody>
        </p:sp>
      </p:grpSp>
      <p:grpSp>
        <p:nvGrpSpPr>
          <p:cNvPr id="8" name="Группа 37"/>
          <p:cNvGrpSpPr/>
          <p:nvPr/>
        </p:nvGrpSpPr>
        <p:grpSpPr>
          <a:xfrm>
            <a:off x="549445" y="4987910"/>
            <a:ext cx="2595887" cy="877404"/>
            <a:chOff x="1417658" y="2311690"/>
            <a:chExt cx="3077068" cy="1019525"/>
          </a:xfrm>
        </p:grpSpPr>
        <p:sp>
          <p:nvSpPr>
            <p:cNvPr id="39" name="Пятиугольник 38"/>
            <p:cNvSpPr/>
            <p:nvPr/>
          </p:nvSpPr>
          <p:spPr>
            <a:xfrm>
              <a:off x="1427096" y="2311690"/>
              <a:ext cx="3067630" cy="1019525"/>
            </a:xfrm>
            <a:prstGeom prst="homePlat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2"/>
            <p:cNvSpPr/>
            <p:nvPr/>
          </p:nvSpPr>
          <p:spPr>
            <a:xfrm>
              <a:off x="1417658" y="2536001"/>
              <a:ext cx="3067630" cy="536445"/>
            </a:xfrm>
            <a:prstGeom prst="homePlate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развивающая</a:t>
              </a:r>
              <a:endParaRPr lang="ru-RU" sz="2400" dirty="0"/>
            </a:p>
          </p:txBody>
        </p:sp>
      </p:grpSp>
      <p:grpSp>
        <p:nvGrpSpPr>
          <p:cNvPr id="11" name="Группа 40"/>
          <p:cNvGrpSpPr/>
          <p:nvPr/>
        </p:nvGrpSpPr>
        <p:grpSpPr>
          <a:xfrm>
            <a:off x="3209384" y="5022439"/>
            <a:ext cx="4777353" cy="1006876"/>
            <a:chOff x="5194476" y="1957780"/>
            <a:chExt cx="5158681" cy="116996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42" name="Скругленный прямоугольник 41"/>
            <p:cNvSpPr/>
            <p:nvPr/>
          </p:nvSpPr>
          <p:spPr>
            <a:xfrm>
              <a:off x="5194476" y="1957780"/>
              <a:ext cx="5121498" cy="1019525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384984" y="2019096"/>
              <a:ext cx="4968173" cy="11086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1400" dirty="0" smtClean="0"/>
                <a:t> формирование навыков исследовательской деятельности, умений самостоятельной работы с информацией, расширение кругозора, эрудиции, мотивации</a:t>
              </a:r>
              <a:endParaRPr lang="ru-RU" sz="1400" dirty="0"/>
            </a:p>
          </p:txBody>
        </p:sp>
      </p:grpSp>
      <p:sp>
        <p:nvSpPr>
          <p:cNvPr id="32" name="Заголовок 3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Задачи образовательного квеста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151575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205426"/>
          </a:xfrm>
        </p:spPr>
        <p:txBody>
          <a:bodyPr>
            <a:normAutofit/>
          </a:bodyPr>
          <a:lstStyle/>
          <a:p>
            <a:r>
              <a:rPr lang="ru-RU" dirty="0" smtClean="0"/>
              <a:t>Различают два типа </a:t>
            </a:r>
            <a:r>
              <a:rPr lang="ru-RU" dirty="0" err="1" smtClean="0"/>
              <a:t>квестов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u="sng" dirty="0" smtClean="0"/>
              <a:t>- кратковременный</a:t>
            </a:r>
            <a:r>
              <a:rPr lang="ru-RU" dirty="0" smtClean="0"/>
              <a:t> (используется для углубления знаний, их интеграции, рассчитан на одно занятие).</a:t>
            </a:r>
            <a:br>
              <a:rPr lang="ru-RU" dirty="0" smtClean="0"/>
            </a:br>
            <a:r>
              <a:rPr lang="ru-RU" u="sng" dirty="0" smtClean="0"/>
              <a:t>- длительный </a:t>
            </a:r>
            <a:r>
              <a:rPr lang="ru-RU" dirty="0" smtClean="0"/>
              <a:t>(используется для углубления и преобразования знаний обучающихся, рассчитан на несколько занятий).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812</TotalTime>
  <Words>456</Words>
  <Application>Microsoft Office PowerPoint</Application>
  <PresentationFormat>Экран (4:3)</PresentationFormat>
  <Paragraphs>100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Начальная</vt:lpstr>
      <vt:lpstr>Образовательный квест как эффективный инструмент обучения</vt:lpstr>
      <vt:lpstr>“Плохой учитель преподносит истину, хороший учитель учит ее находить”. Адольф Дистервег</vt:lpstr>
      <vt:lpstr>Квест (англ. Quest) - поиск, предмет поисков, поиск приключений.</vt:lpstr>
      <vt:lpstr>Квест (англ. Quest) - поиск, предмет поисков, поиск приключений.</vt:lpstr>
      <vt:lpstr>Актуальность методики квест-урока связана с инновационными направлениями образования, в которых информационно - коммуникативные технологии выступают в качестве научно-исследовательской основы занятия.</vt:lpstr>
      <vt:lpstr>Актуальность использования квестов сегодня наглядна. Образование нового поколения требует использования в образовательном процессе технологий деятельностного типа. Преимуществом квест-уроков является использование активных методов обучения. Квест-урок может быть предназначен как для групповой, так и для индивидуальной работы. </vt:lpstr>
      <vt:lpstr>Квесты можно использовать на различных предметах, на разных уровнях обучения в учебном процессе. Они могут охватывать отдельную проблему, учебный предмет, тему, могут быть и межпредметными.</vt:lpstr>
      <vt:lpstr>Задачи образовательного квеста</vt:lpstr>
      <vt:lpstr>Различают два типа квестов: - кратковременный (используется для углубления знаний, их интеграции, рассчитан на одно занятие). - длительный (используется для углубления и преобразования знаний обучающихся, рассчитан на несколько занятий). </vt:lpstr>
      <vt:lpstr>Классификация квестов</vt:lpstr>
      <vt:lpstr>Образовательный квест</vt:lpstr>
      <vt:lpstr>Интерактивные формы организации образовательного процесса</vt:lpstr>
      <vt:lpstr>Структура образовательного квеста</vt:lpstr>
      <vt:lpstr>Схема создания квеста</vt:lpstr>
      <vt:lpstr>Задачи образовательного квеста  (для педагога)</vt:lpstr>
      <vt:lpstr>Этапы урока</vt:lpstr>
      <vt:lpstr>Слайд 17</vt:lpstr>
      <vt:lpstr>Достоинства занятия-квеста: Обучающиеся видят перед собой конечный результат - вещь, которую они сделали своими руками. Ведение занятий данным методом позволяет научить решать новые, нетиповые задачи, выявить деловые качества. </vt:lpstr>
      <vt:lpstr>Слайд 19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КВЕСТЫ НА УРОКАХ  ЛИТЕРАТУРЫ</dc:title>
  <dc:creator>Gluhova Svetlana Vladimirovna</dc:creator>
  <cp:lastModifiedBy>нач школа</cp:lastModifiedBy>
  <cp:revision>51</cp:revision>
  <dcterms:created xsi:type="dcterms:W3CDTF">2015-02-10T07:36:48Z</dcterms:created>
  <dcterms:modified xsi:type="dcterms:W3CDTF">2021-03-25T02:23:31Z</dcterms:modified>
</cp:coreProperties>
</file>