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13FDB3B-65A2-42FE-AD0F-73A62B44AC6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53BD5E5-A297-46E2-BE96-9691A630FD45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DB3B-65A2-42FE-AD0F-73A62B44AC6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D5E5-A297-46E2-BE96-9691A630FD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DB3B-65A2-42FE-AD0F-73A62B44AC6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D5E5-A297-46E2-BE96-9691A630FD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DB3B-65A2-42FE-AD0F-73A62B44AC6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D5E5-A297-46E2-BE96-9691A630FD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DB3B-65A2-42FE-AD0F-73A62B44AC6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D5E5-A297-46E2-BE96-9691A630FD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DB3B-65A2-42FE-AD0F-73A62B44AC6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D5E5-A297-46E2-BE96-9691A630FD4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DB3B-65A2-42FE-AD0F-73A62B44AC6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D5E5-A297-46E2-BE96-9691A630FD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DB3B-65A2-42FE-AD0F-73A62B44AC6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D5E5-A297-46E2-BE96-9691A630FD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DB3B-65A2-42FE-AD0F-73A62B44AC6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D5E5-A297-46E2-BE96-9691A630FD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DB3B-65A2-42FE-AD0F-73A62B44AC6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D5E5-A297-46E2-BE96-9691A630FD45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DB3B-65A2-42FE-AD0F-73A62B44AC6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D5E5-A297-46E2-BE96-9691A630FD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13FDB3B-65A2-42FE-AD0F-73A62B44AC6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53BD5E5-A297-46E2-BE96-9691A630FD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27664"/>
            <a:ext cx="7992888" cy="21853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разные, как краски акварели,</a:t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 дружно мы живем все дни недели!</a:t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239" y="2852936"/>
            <a:ext cx="7190161" cy="3542496"/>
          </a:xfrm>
        </p:spPr>
      </p:pic>
      <p:sp>
        <p:nvSpPr>
          <p:cNvPr id="4" name="TextBox 3"/>
          <p:cNvSpPr txBox="1"/>
          <p:nvPr/>
        </p:nvSpPr>
        <p:spPr>
          <a:xfrm>
            <a:off x="4883937" y="79778"/>
            <a:ext cx="2875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№48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г.Челябинска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87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45876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 «Добрые приветы»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956" y="1649143"/>
            <a:ext cx="1808853" cy="39322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06" y="1565562"/>
            <a:ext cx="978143" cy="21263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649143"/>
            <a:ext cx="1532113" cy="20428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225" y="3962432"/>
            <a:ext cx="1950172" cy="260023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3395" y="3918133"/>
            <a:ext cx="1928698" cy="257159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881931" y="1584321"/>
            <a:ext cx="308706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трех групп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 большую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Открытку для всех детей и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родителей, которую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разместили на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центральном входе в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7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702262"/>
            <a:ext cx="1944216" cy="42269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677" y="597884"/>
            <a:ext cx="5700764" cy="31180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306" y="3933056"/>
            <a:ext cx="5171078" cy="237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3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140968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 у нас получилось достичь тех целей и задач которые были поставлены.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собираемся останавливаться на этом и будем продолжать работу на тему добра и толерантности!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4221088"/>
            <a:ext cx="6777037" cy="2259012"/>
          </a:xfrm>
        </p:spPr>
      </p:pic>
      <p:sp>
        <p:nvSpPr>
          <p:cNvPr id="5" name="TextBox 4"/>
          <p:cNvSpPr txBox="1"/>
          <p:nvPr/>
        </p:nvSpPr>
        <p:spPr>
          <a:xfrm>
            <a:off x="2987824" y="6478315"/>
            <a:ext cx="289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40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3212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добра и толерантности»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МАДОУ №48 г. Челябинска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8566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у воспитанников толерантного сознания, опыта межкультурного взаимодействия, толерантного поведения  друг к другу, к людям с ограниченными возможностями, к людям другой национальности;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Формировать ценностные ориентиры у детей, уважать всех людей независимо от национальности, возможностей здоровья. Расширять кругозор воспитанников,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доброе отношение друг к другу, развивать желание делать приятное другим.</a:t>
            </a:r>
          </a:p>
        </p:txBody>
      </p:sp>
    </p:spTree>
    <p:extLst>
      <p:ext uri="{BB962C8B-B14F-4D97-AF65-F5344CB8AC3E}">
        <p14:creationId xmlns:p14="http://schemas.microsoft.com/office/powerpoint/2010/main" val="8905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Пути достижения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936583"/>
            <a:ext cx="6326297" cy="1704914"/>
          </a:xfrm>
        </p:spPr>
      </p:pic>
      <p:sp>
        <p:nvSpPr>
          <p:cNvPr id="5" name="Стрелка вниз 4"/>
          <p:cNvSpPr/>
          <p:nvPr/>
        </p:nvSpPr>
        <p:spPr>
          <a:xfrm>
            <a:off x="5580112" y="1268760"/>
            <a:ext cx="2736304" cy="50405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96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27664"/>
            <a:ext cx="784887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беседы «Все мы разные, но все мы равные»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2228380"/>
            <a:ext cx="1978793" cy="4288701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130660"/>
            <a:ext cx="2380202" cy="51586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98251" y="2955676"/>
            <a:ext cx="392870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которых дети узнавали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много новых народов мира,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среди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их детского коллектива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тоже есть разные национальности.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рады тому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могут дружить все вместе!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315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5238328"/>
            <a:ext cx="554461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создан уголок патриотического воспитания и дружбы народов мира, в котором дети могли самостоятельно играть и узнавать новое!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836712"/>
            <a:ext cx="5541429" cy="331236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492896"/>
            <a:ext cx="2100837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37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 «Наши чувства и эмоции»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561" y="1810290"/>
            <a:ext cx="4889952" cy="22493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561" y="4151797"/>
            <a:ext cx="4920315" cy="22633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046" y="1810290"/>
            <a:ext cx="4889954" cy="2249378"/>
          </a:xfrm>
          <a:prstGeom prst="rect">
            <a:avLst/>
          </a:prstGeom>
        </p:spPr>
      </p:pic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2627784" y="3564223"/>
            <a:ext cx="5193025" cy="22684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808513" y="4683304"/>
            <a:ext cx="25197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 в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ходе которой дети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знакомятся со своими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чувствами и эмоциями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учатся распознавать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чужие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47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671" y="3582144"/>
            <a:ext cx="6221877" cy="28620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4665"/>
            <a:ext cx="6574644" cy="3024336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996952"/>
            <a:ext cx="438309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7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Буккросинг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772816"/>
            <a:ext cx="6777037" cy="3117437"/>
          </a:xfrm>
        </p:spPr>
      </p:pic>
      <p:sp>
        <p:nvSpPr>
          <p:cNvPr id="5" name="TextBox 4"/>
          <p:cNvSpPr txBox="1"/>
          <p:nvPr/>
        </p:nvSpPr>
        <p:spPr>
          <a:xfrm>
            <a:off x="1255939" y="5198057"/>
            <a:ext cx="6988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Акция, в ходе которой дети учились безвозмездному обмену книг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Доброму отношению друг к другу и щедрости!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2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1208" y="2900008"/>
            <a:ext cx="4839064" cy="160911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«Цвет настроения» 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сплочения детского коллектива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 воспитатели каждой группы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выбрали себе цвет 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назначенный день 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были одеты в одну цветовую гамму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3" y="2996952"/>
            <a:ext cx="2376263" cy="15251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96" y="2996952"/>
            <a:ext cx="2497346" cy="17281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9873" y="4509120"/>
            <a:ext cx="4666251" cy="21529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154" y="501899"/>
            <a:ext cx="3291774" cy="22889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76716"/>
            <a:ext cx="3051959" cy="228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99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181</TotalTime>
  <Words>231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Остин</vt:lpstr>
      <vt:lpstr>Мы разные, как краски акварели, Но дружно мы живем все дни недели! </vt:lpstr>
      <vt:lpstr>   Акция  «Мир добра и толерантности»  в МАДОУ №48 г. Челябинска</vt:lpstr>
      <vt:lpstr>Пути достижения</vt:lpstr>
      <vt:lpstr>Тематические беседы «Все мы разные, но все мы равные»</vt:lpstr>
      <vt:lpstr>Был создан уголок патриотического воспитания и дружбы народов мира, в котором дети могли самостоятельно играть и узнавать новое!</vt:lpstr>
      <vt:lpstr>Игровая деятельность «Наши чувства и эмоции»</vt:lpstr>
      <vt:lpstr>Презентация PowerPoint</vt:lpstr>
      <vt:lpstr>Буккросинг</vt:lpstr>
      <vt:lpstr> «Цвет настроения»  для сплочения детского коллектива Дети и воспитатели каждой группы  выбрали себе цвет  и в назначенный день  все были одеты в одну цветовую гамму</vt:lpstr>
      <vt:lpstr>Коллективная работа «Добрые приветы»</vt:lpstr>
      <vt:lpstr>Презентация PowerPoint</vt:lpstr>
      <vt:lpstr>Таким образом у нас получилось достичь тех целей и задач которые были поставлены. Не собираемся останавливаться на этом и будем продолжать работу на тему добра и толерантности!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15</cp:revision>
  <dcterms:created xsi:type="dcterms:W3CDTF">2021-11-24T04:04:54Z</dcterms:created>
  <dcterms:modified xsi:type="dcterms:W3CDTF">2021-11-25T08:00:11Z</dcterms:modified>
</cp:coreProperties>
</file>