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25.11.2021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780928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59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xn--b1agatbqgjneo2i.xn--p1ai/wp-content/uploads/2018/08/2018-08-23_11-04-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50" y="0"/>
            <a:ext cx="9206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8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80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rina\Desktop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6" t="69462"/>
          <a:stretch/>
        </p:blipFill>
        <p:spPr bwMode="auto">
          <a:xfrm>
            <a:off x="1043608" y="1700808"/>
            <a:ext cx="720688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268001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Разгадайте ребус: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8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1.infourok.ru/images/doc/73/88832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3430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5.infourok.ru/uploads/ex/0e8b/000a95da-6127df23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069" y="0"/>
            <a:ext cx="920654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3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83" t="-4353" r="-5762" b="-6804"/>
          <a:stretch>
            <a:fillRect/>
          </a:stretch>
        </p:blipFill>
        <p:spPr bwMode="auto">
          <a:xfrm>
            <a:off x="1763688" y="1844824"/>
            <a:ext cx="5400600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75656" y="188640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Какое условие необходимо добавить, чтобы доказать равенство треугольников по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 первому признаку.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6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6889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Какое условие необходимо добавить, чтобы доказать равенство треугольников по второму признаку.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/>
          <a:srcRect l="20786" t="49595" r="57699" b="26742"/>
          <a:stretch/>
        </p:blipFill>
        <p:spPr bwMode="auto">
          <a:xfrm>
            <a:off x="2771800" y="1916832"/>
            <a:ext cx="4680520" cy="3240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/>
          <a:srcRect l="22609" t="21880" r="42839" b="34035"/>
          <a:stretch/>
        </p:blipFill>
        <p:spPr bwMode="auto">
          <a:xfrm>
            <a:off x="1043608" y="1192246"/>
            <a:ext cx="3060340" cy="230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print"/>
          <a:srcRect l="20968" t="29660" r="47124" b="28201"/>
          <a:stretch/>
        </p:blipFill>
        <p:spPr bwMode="auto">
          <a:xfrm>
            <a:off x="5142535" y="1628800"/>
            <a:ext cx="3611458" cy="17857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4" t="31280" r="30521" b="19008"/>
          <a:stretch/>
        </p:blipFill>
        <p:spPr bwMode="auto">
          <a:xfrm>
            <a:off x="2771800" y="3915298"/>
            <a:ext cx="3960440" cy="2664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332656"/>
            <a:ext cx="7206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Пользуясь данными рисунка, отметьте правильный ответ: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32656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● Какими </a:t>
            </a:r>
            <a:r>
              <a:rPr lang="ru-RU" sz="3200" b="1" dirty="0" smtClean="0">
                <a:solidFill>
                  <a:srgbClr val="0070C0"/>
                </a:solidFill>
              </a:rPr>
              <a:t>бывают треугольники  </a:t>
            </a:r>
            <a:r>
              <a:rPr lang="ru-RU" sz="3200" b="1" dirty="0">
                <a:solidFill>
                  <a:srgbClr val="0070C0"/>
                </a:solidFill>
              </a:rPr>
              <a:t>зависимости от величины углов? Дайте определение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</a:rPr>
              <a:t> каждого из них.</a:t>
            </a:r>
          </a:p>
        </p:txBody>
      </p:sp>
    </p:spTree>
    <p:extLst>
      <p:ext uri="{BB962C8B-B14F-4D97-AF65-F5344CB8AC3E}">
        <p14:creationId xmlns:p14="http://schemas.microsoft.com/office/powerpoint/2010/main" val="7812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5.infourok.ru/uploads/ex/0f7f/00036ade-3d442c88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6" y="1602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46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Как вы думаете, существуют ли виды треугольника по другим элементам? Каким?</a:t>
            </a:r>
          </a:p>
          <a:p>
            <a:pPr algn="ctr"/>
            <a:r>
              <a:rPr lang="ru-RU" sz="4000" b="1" dirty="0">
                <a:solidFill>
                  <a:srgbClr val="0070C0"/>
                </a:solidFill>
              </a:rPr>
              <a:t>Какова тема сегодняшнего урока?</a:t>
            </a:r>
          </a:p>
          <a:p>
            <a:pPr algn="ctr"/>
            <a:r>
              <a:rPr lang="ru-RU" sz="4000" b="1" dirty="0">
                <a:solidFill>
                  <a:srgbClr val="0070C0"/>
                </a:solidFill>
              </a:rPr>
              <a:t>Что вы хотите узнать по этой теме?</a:t>
            </a:r>
          </a:p>
        </p:txBody>
      </p:sp>
    </p:spTree>
    <p:extLst>
      <p:ext uri="{BB962C8B-B14F-4D97-AF65-F5344CB8AC3E}">
        <p14:creationId xmlns:p14="http://schemas.microsoft.com/office/powerpoint/2010/main" val="49400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84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25.11.2021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25.11.2021</dc:title>
  <dc:creator>irina</dc:creator>
  <cp:lastModifiedBy>irina180666@yandex.ru</cp:lastModifiedBy>
  <cp:revision>4</cp:revision>
  <dcterms:created xsi:type="dcterms:W3CDTF">2021-11-24T14:15:53Z</dcterms:created>
  <dcterms:modified xsi:type="dcterms:W3CDTF">2021-11-24T14:55:00Z</dcterms:modified>
</cp:coreProperties>
</file>