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2EAB37-D000-4869-BA60-AA1B61187BD0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F7789-83D3-45A5-940C-8CA7D1E8A8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029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для презентации &amp;amp;quot;Детвора&amp;amp;quot; - Детские - Шаблоны презентаций  - Pedsovet.su | Презентация, Детские рисунки, Шко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7849" y="476672"/>
            <a:ext cx="7772400" cy="4423289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«Дыхательная гимнастика как одна из эффективных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технологий для речевого развития детей дошкольного возраста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92" y="5131474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Зубова Наталья Петровна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116632"/>
            <a:ext cx="62646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МДОУ №7 комбинированного вида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с.Аргаяш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878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 &amp;amp;quot;Детвора&amp;amp;quot; - Детские - Шаблоны презентаций  - Pedsovet.su | Презентация, Детские рисунки, Шко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6516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Удержи мяч в воздухе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sun9-67.userapi.com/impg/dJ-1ikKK7Zh7V49hU4WLA3Dwc1fMhOFSsHatNw/VZkzUjaSVtc.jpg?size=810x1080&amp;quality=96&amp;sign=b04fad74ededb38a33b62a3a124195f3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4123"/>
            <a:ext cx="4283968" cy="613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sun9-11.userapi.com/impg/PnWe26T2JDNin-IctfLVFfBIrs4Bbo2b4axp0A/LgFi7VrmqY8.jpg?size=810x1080&amp;quality=96&amp;sign=1b4e81cd8bebc9495c2f1ac3bee79a3c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724123"/>
            <a:ext cx="4245936" cy="613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36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 &amp;amp;quot;Детвора&amp;amp;quot; - Детские - Шаблоны презентаций  - Pedsovet.su | Презентация, Детские рисунки, Шко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637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Упражнение «Буря»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sun9-79.userapi.com/impg/P2fgbConiK2iddXb3Wz9JYgPxhVSOYXjKMRn3A/ejQDSQx8B6o.jpg?size=810x1080&amp;quality=96&amp;sign=a74dfc9e5a547404d7e3397a6bbc95d9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8" y="562227"/>
            <a:ext cx="4495596" cy="599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sun9-6.userapi.com/impg/Bwh0mS5tY6mYyG9QKHOp6UPAL6i405_TME5YdQ/RGVrFWSn9gI.jpg?size=810x1080&amp;quality=96&amp;sign=541a61d6744b0118e435189fde37d7da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62227"/>
            <a:ext cx="4104456" cy="599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83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sun9-75.userapi.com/impg/wnee1_uMzKCPPkwgklbOE0Save_dAXtne8gNMw/joZE9EEW50U.jpg?size=1280x960&amp;quality=96&amp;sign=0670958fb4b6773e067c06b89a37e1eb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5804814"/>
            <a:ext cx="3888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73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 &amp;amp;quot;Детвора&amp;amp;quot; - Детские - Шаблоны презентаций  - Pedsovet.su | Презентация, Детские рисунки, Шко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3497" y="-2"/>
            <a:ext cx="68042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Собираем листочки для упражнения «Сдуй листочек с ладошки»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sun9-69.userapi.com/impg/rjoG96YVVUJqeJRy_Of82n6FzE3BGuKJ48emqg/A7IuufZx-nk.jpg?size=810x1080&amp;quality=96&amp;sign=cca84605edf8b0a7efed86172797b80b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3" y="1424714"/>
            <a:ext cx="3542540" cy="5423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82.userapi.com/impg/hWmOGORV_sEzwY1gXM1HdAnvejbwiZj1aTntnw/6dgZmZTvVGc.jpg?size=810x1080&amp;quality=96&amp;sign=404039cd0ac0fb62a99ccc9ae5439c09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9" y="1481404"/>
            <a:ext cx="3528391" cy="537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209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 &amp;amp;quot;Детвора&amp;amp;quot; - Детские - Шаблоны презентаций  - Pedsovet.su | Презентация, Детские рисунки, Шко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88640"/>
            <a:ext cx="6516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Вырезаем листочек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sun9-35.userapi.com/impg/WnthOy1qAzOoON8ajPI0UHG2nF1lJsNZu_uMuQ/99W-uWtRorU.jpg?size=1280x958&amp;quality=96&amp;sign=aa8275442b1941df4af403c32dab99d3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6516216" cy="4876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265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 &amp;amp;quot;Детвора&amp;amp;quot; - Детские - Шаблоны презентаций  - Pedsovet.su | Презентация, Детские рисунки, Шко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453" y="0"/>
            <a:ext cx="6516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Крепим кармашки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sun9-30.userapi.com/impg/veshmOr4CEjq-1ZgDw3r3GsikFNvE_ymJcVoJQ/xFi0ZWFAZS8.jpg?size=810x1080&amp;quality=96&amp;sign=4cac2fcb6d81f83b48443880d532e566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9441"/>
            <a:ext cx="4279925" cy="570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9-39.userapi.com/impg/wz7Of5C9_IKvZlq6IA-gODOUvO0Al7O0NjQ3_Q/hl0KQMBQIEc.jpg?size=810x1080&amp;quality=96&amp;sign=c6f59da01b33d1cc947dd6ef438d8b4b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769441"/>
            <a:ext cx="4279925" cy="570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738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 &amp;amp;quot;Детвора&amp;amp;quot; - Детские - Шаблоны презентаций  - Pedsovet.su | Презентация, Детские рисунки, Шко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63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Берём трубочку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sun9-83.userapi.com/impg/nPpTcKvmIP4v2AZvDHQK9S87zzkyCmyzwYx1DQ/-VDIZAClLGg.jpg?size=810x1080&amp;quality=96&amp;sign=f822b82c325ec0495e31462bf32a7d7a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67" y="860080"/>
            <a:ext cx="4492396" cy="598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23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 &amp;amp;quot;Детвора&amp;amp;quot; - Детские - Шаблоны презентаций  - Pedsovet.su | Презентация, Детские рисунки, Шко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6516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Крепим ниточку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sun9-46.userapi.com/impg/wEXWMKkm9zuZaNiNahMuyk4jQ9MLamWdi3X_xQ/DJzYpRXqktA.jpg?size=810x1080&amp;quality=96&amp;sign=46e5bf7d066b185af70bcd4e6efccd27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07886"/>
            <a:ext cx="4536504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509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Шаблон для презентации &amp;amp;quot;Детвора&amp;amp;quot; - Детские - Шаблоны презентаций  - Pedsovet.su | Презентация, Детские рисунки, Шко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https://sun9-24.userapi.com/impg/MM1K01HiXk1jcZHH-4PiCuMqDAM9d3H7EMmo4w/ZJxEz02b3Aw.jpg?size=810x1080&amp;quality=96&amp;sign=394cde2758d651f70ad58d0f0aae470f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67" y="856238"/>
            <a:ext cx="4481633" cy="5975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33714" y="0"/>
            <a:ext cx="7164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Прикрепляем вырезанные листочки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08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 &amp;amp;quot;Детвора&amp;amp;quot; - Детские - Шаблоны презентаций  - Pedsovet.su | Презентация, Детские рисунки, Шко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6588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Изготовление пособия для упражнения «Загони мячик в ворота»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sun9-85.userapi.com/impg/B5o8rUb6Y0ZPcmTbm-UYs3UxrYN4FaNMJHsF4w/XWFruk4eyDc.jpg?size=810x1080&amp;quality=96&amp;sign=b3c3926a49bb986179988f4a88f4c98b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2" y="993914"/>
            <a:ext cx="4320774" cy="5761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sun9-34.userapi.com/impg/gvga2yCVdTAEQac7GwdI_DMadn5pzNNlz8a6fQ/qA2H2CQmI9o.jpg?size=810x1080&amp;quality=96&amp;sign=56382bc5e3a0a8b408df7c715cc2ab70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6" y="1059519"/>
            <a:ext cx="4222366" cy="5629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sun9-17.userapi.com/impg/HUmFtkW0Lclf9nTnbz078vlYpHndhgPD9bR60A/09gD4ULWPaE.jpg?size=810x1080&amp;quality=96&amp;sign=af9f9940fc04cff77d31cff4ade25d96&amp;type=albu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2" y="1167341"/>
            <a:ext cx="4060634" cy="541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52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 &amp;amp;quot;Детвора&amp;amp;quot; - Детские - Шаблоны презентаций  - Pedsovet.su | Презентация, Детские рисунки, Шко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-140255"/>
            <a:ext cx="651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Вырезаем и приклеиваем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sun9-31.userapi.com/impg/YlBAlc_UE36taEmvPV6NNd2WT1kGyOeodOVoMw/xsFjL0i6D6A.jpg?size=810x1080&amp;quality=96&amp;sign=63b580550b34385e57ef748b468b164c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5" y="506076"/>
            <a:ext cx="3736312" cy="5845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sun9-88.userapi.com/impg/shEnxYC5sVqlohKakuJ0DWc48P-cN9ShKUVYYg/NklDTfPKCNY.jpg?size=810x1080&amp;quality=96&amp;sign=5447496542dfd5eadf9596c80ebba2e9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829" y="513181"/>
            <a:ext cx="3324811" cy="5845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42" y="6150114"/>
            <a:ext cx="64949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Все получилось!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05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73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Лэпбук «Дыхательная гимнастика как одна из эффективных здоровьесберегающих технологий для речевого развития детей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«Дыхательная гимнастика как одна из эффективных здоровьесберегающих технологий для речевого развития детей дошкольного возраста</dc:title>
  <dc:creator>User</dc:creator>
  <cp:lastModifiedBy>Пользователь Windows</cp:lastModifiedBy>
  <cp:revision>3</cp:revision>
  <dcterms:created xsi:type="dcterms:W3CDTF">2021-10-24T17:34:35Z</dcterms:created>
  <dcterms:modified xsi:type="dcterms:W3CDTF">2021-10-24T18:04:59Z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724742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