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9" r:id="rId3"/>
    <p:sldId id="278" r:id="rId4"/>
    <p:sldId id="267" r:id="rId5"/>
    <p:sldId id="269" r:id="rId6"/>
    <p:sldId id="271" r:id="rId7"/>
    <p:sldId id="279" r:id="rId8"/>
    <p:sldId id="27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5471A-6149-43D6-8770-B77F50CE81AF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71E0E-A137-497C-993F-2164F1852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70691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8AA0-193F-4BD3-9581-D063320162F3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133A-F409-4091-BDF8-155B90F18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169922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D078-62AD-414D-A515-BF65FFE5DA10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F4699-1155-41CE-8F6F-4AAD6DF4D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53034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1A12-0486-41EE-9CCF-41AEEDF15266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8CB6-5244-4967-8C24-278B4C719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519073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8F30F-1A24-45C4-AC14-E57766DDCBC1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64724-9183-416E-90FC-4886DB889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9152931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A26AE-54CA-47A4-9B35-65181B4DD327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2DA0C-17CD-4C3D-A8B3-C1DF16B70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822738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20EE0-9748-4BC2-A8A3-F62D81A75E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27EC8-9E79-4863-8FD6-2EBA26870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226156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F9392-4A19-47DA-A086-1A8A05602900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37B4D-CD7C-4B2B-94D1-D2E418E7F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6054376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DA065-E6D7-4258-9AE1-A5158D45677B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AEE2-06EE-4B17-9BBD-C089E473E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87220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827FF-FA73-4EC2-B53B-B7485F1F6E77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1311-5EC7-452A-965F-51FD5324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2748085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A5614-5A64-4066-9323-04144649A3E4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30869-E5E4-4AAB-B65A-8382039EC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8690871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1F828F-FE5D-4773-A296-BBC10B6D93D0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88447A-A8CF-450C-9E48-63AB2781F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22_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3559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dirty="0" smtClean="0"/>
          </a:p>
          <a:p>
            <a:endParaRPr lang="ru-RU" dirty="0"/>
          </a:p>
        </p:txBody>
      </p:sp>
      <p:pic>
        <p:nvPicPr>
          <p:cNvPr id="7" name="Рисунок 6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0000" cy="3420000"/>
          </a:xfrm>
          <a:prstGeom prst="rect">
            <a:avLst/>
          </a:prstGeom>
        </p:spPr>
      </p:pic>
      <p:pic>
        <p:nvPicPr>
          <p:cNvPr id="10" name="Рисунок 9" descr="hello_html_m505047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4543770" cy="3429000"/>
          </a:xfrm>
          <a:prstGeom prst="rect">
            <a:avLst/>
          </a:prstGeom>
        </p:spPr>
      </p:pic>
      <p:pic>
        <p:nvPicPr>
          <p:cNvPr id="12" name="Рисунок 11" descr="3703158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876" y="3429000"/>
            <a:ext cx="4595124" cy="3429000"/>
          </a:xfrm>
          <a:prstGeom prst="rect">
            <a:avLst/>
          </a:prstGeom>
        </p:spPr>
      </p:pic>
      <p:pic>
        <p:nvPicPr>
          <p:cNvPr id="13" name="Рисунок 12" descr="4abc684c9fb48562c14374b1ed3b007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0"/>
            <a:ext cx="4631250" cy="3420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3071802" y="12144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071802" y="307181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071802" y="48577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28662" y="928670"/>
            <a:ext cx="1357322" cy="133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28662" y="2714620"/>
            <a:ext cx="1357322" cy="1332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28662" y="4500570"/>
            <a:ext cx="1357322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428604"/>
            <a:ext cx="2781424" cy="1980000"/>
          </a:xfrm>
          <a:prstGeom prst="rect">
            <a:avLst/>
          </a:prstGeom>
        </p:spPr>
      </p:pic>
      <p:pic>
        <p:nvPicPr>
          <p:cNvPr id="17" name="Рисунок 16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214554"/>
            <a:ext cx="3429024" cy="2052000"/>
          </a:xfrm>
          <a:prstGeom prst="rect">
            <a:avLst/>
          </a:prstGeom>
        </p:spPr>
      </p:pic>
      <p:pic>
        <p:nvPicPr>
          <p:cNvPr id="19" name="Рисунок 18" descr="885706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7" y="4286256"/>
            <a:ext cx="2524689" cy="1944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071570"/>
          </a:xfrm>
        </p:spPr>
        <p:txBody>
          <a:bodyPr/>
          <a:lstStyle/>
          <a:p>
            <a:endParaRPr lang="ru-RU" sz="3600" dirty="0"/>
          </a:p>
        </p:txBody>
      </p:sp>
      <p:pic>
        <p:nvPicPr>
          <p:cNvPr id="6" name="Содержимое 5" descr="3244550-948aea1dc14da1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500042"/>
            <a:ext cx="4266201" cy="5976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357454"/>
          </a:xfrm>
        </p:spPr>
        <p:txBody>
          <a:bodyPr/>
          <a:lstStyle/>
          <a:p>
            <a:r>
              <a:rPr lang="ru-RU" sz="2800" b="1" i="1" dirty="0" smtClean="0"/>
              <a:t>Здесь наземный переход,</a:t>
            </a:r>
            <a:br>
              <a:rPr lang="ru-RU" sz="2800" b="1" i="1" dirty="0" smtClean="0"/>
            </a:br>
            <a:r>
              <a:rPr lang="ru-RU" sz="2800" b="1" i="1" dirty="0" smtClean="0"/>
              <a:t>Ходит целый день народ.</a:t>
            </a:r>
            <a:br>
              <a:rPr lang="ru-RU" sz="2800" b="1" i="1" dirty="0" smtClean="0"/>
            </a:br>
            <a:r>
              <a:rPr lang="ru-RU" sz="2800" b="1" i="1" dirty="0" smtClean="0"/>
              <a:t>Ты, водитель, не грусти,</a:t>
            </a:r>
            <a:br>
              <a:rPr lang="ru-RU" sz="2800" b="1" i="1" dirty="0" smtClean="0"/>
            </a:br>
            <a:r>
              <a:rPr lang="ru-RU" sz="2800" b="1" i="1" dirty="0" smtClean="0"/>
              <a:t>Пешехода пропусти!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4" descr="http://www.gorodgomel.by/uploads/images/00/00/02/2010/12/09/thumb_x3_358e1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928802"/>
            <a:ext cx="5143536" cy="450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sz="2800" b="1" i="1" dirty="0" smtClean="0"/>
              <a:t>Посреди дороги дети,</a:t>
            </a:r>
            <a:br>
              <a:rPr lang="ru-RU" sz="2800" b="1" i="1" dirty="0" smtClean="0"/>
            </a:br>
            <a:r>
              <a:rPr lang="ru-RU" sz="2800" b="1" i="1" dirty="0" smtClean="0"/>
              <a:t>Мы всегда за них в ответе.</a:t>
            </a:r>
            <a:br>
              <a:rPr lang="ru-RU" sz="2800" b="1" i="1" dirty="0" smtClean="0"/>
            </a:br>
            <a:r>
              <a:rPr lang="ru-RU" sz="2800" b="1" i="1" dirty="0" smtClean="0"/>
              <a:t>Чтоб не плакал их родитель,</a:t>
            </a:r>
            <a:br>
              <a:rPr lang="ru-RU" sz="2800" b="1" i="1" dirty="0" smtClean="0"/>
            </a:br>
            <a:r>
              <a:rPr lang="ru-RU" sz="2800" b="1" i="1" dirty="0" smtClean="0"/>
              <a:t>Будь внимательней, водитель!</a:t>
            </a:r>
            <a:endParaRPr lang="ru-RU" sz="2800" b="1" i="1" dirty="0"/>
          </a:p>
        </p:txBody>
      </p:sp>
      <p:pic>
        <p:nvPicPr>
          <p:cNvPr id="6" name="Содержимое 4" descr="http://carexpo.ru/images/information/37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3116"/>
            <a:ext cx="5286412" cy="43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357454"/>
          </a:xfrm>
        </p:spPr>
        <p:txBody>
          <a:bodyPr/>
          <a:lstStyle/>
          <a:p>
            <a:r>
              <a:rPr lang="ru-RU" sz="2800" b="1" i="1" dirty="0" smtClean="0"/>
              <a:t>В дождь и ясную погоду</a:t>
            </a:r>
            <a:br>
              <a:rPr lang="ru-RU" sz="2800" b="1" i="1" dirty="0" smtClean="0"/>
            </a:br>
            <a:r>
              <a:rPr lang="ru-RU" sz="2800" b="1" i="1" dirty="0" smtClean="0"/>
              <a:t>Здесь не ходят пешеходы.</a:t>
            </a:r>
            <a:br>
              <a:rPr lang="ru-RU" sz="2800" b="1" i="1" dirty="0" smtClean="0"/>
            </a:br>
            <a:r>
              <a:rPr lang="ru-RU" sz="2800" b="1" i="1" dirty="0" smtClean="0"/>
              <a:t>Говорит им знак одно:</a:t>
            </a:r>
            <a:br>
              <a:rPr lang="ru-RU" sz="2800" b="1" i="1" dirty="0" smtClean="0"/>
            </a:br>
            <a:r>
              <a:rPr lang="ru-RU" sz="2800" b="1" i="1" dirty="0" smtClean="0"/>
              <a:t>«Вам ходить запрещено». </a:t>
            </a:r>
            <a:br>
              <a:rPr lang="ru-RU" sz="2800" b="1" i="1" dirty="0" smtClean="0"/>
            </a:br>
            <a:endParaRPr lang="ru-RU" sz="2800" b="1" i="1" dirty="0"/>
          </a:p>
        </p:txBody>
      </p:sp>
      <p:pic>
        <p:nvPicPr>
          <p:cNvPr id="9" name="Содержимое 8" descr="9_4ruh_pishohodiv_zaborone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428868"/>
            <a:ext cx="5350277" cy="3816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Соблюдайте правила дорожного движения!</a:t>
            </a:r>
            <a:endParaRPr lang="ru-RU" b="1" i="1" dirty="0"/>
          </a:p>
        </p:txBody>
      </p:sp>
      <p:pic>
        <p:nvPicPr>
          <p:cNvPr id="7" name="Содержимое 6" descr="pereh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53753"/>
            <a:ext cx="7072330" cy="5304248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18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Здесь наземный переход, Ходит целый день народ. Ты, водитель, не грусти, Пешехода пропусти! </vt:lpstr>
      <vt:lpstr>Посреди дороги дети, Мы всегда за них в ответе. Чтоб не плакал их родитель, Будь внимательней, водитель!</vt:lpstr>
      <vt:lpstr>В дождь и ясную погоду Здесь не ходят пешеходы. Говорит им знак одно: «Вам ходить запрещено».  </vt:lpstr>
      <vt:lpstr>Соблюдайте правила дорожного движения!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Зухриддин</dc:creator>
  <cp:lastModifiedBy>1</cp:lastModifiedBy>
  <cp:revision>33</cp:revision>
  <dcterms:created xsi:type="dcterms:W3CDTF">2011-12-30T01:40:07Z</dcterms:created>
  <dcterms:modified xsi:type="dcterms:W3CDTF">2018-04-26T15:32:04Z</dcterms:modified>
</cp:coreProperties>
</file>