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6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7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6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201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84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29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87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4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6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2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1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8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1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0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4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9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61AA-5A98-4049-A93E-477E5505141A}" type="datetimeFigureOut">
              <a:rPr lang="en-US" smtClean="0"/>
              <a:pPr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655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  <p:sldLayoutId id="214748381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F8B94CE8-E3DE-4E00-9C93-97E76136EE5F}"/>
              </a:ext>
            </a:extLst>
          </p:cNvPr>
          <p:cNvSpPr txBox="1"/>
          <p:nvPr/>
        </p:nvSpPr>
        <p:spPr>
          <a:xfrm>
            <a:off x="3032598" y="3148167"/>
            <a:ext cx="54318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 руками»</a:t>
            </a:r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2DB2E4-BE71-4242-BEE0-BAA1E5F52A4F}"/>
              </a:ext>
            </a:extLst>
          </p:cNvPr>
          <p:cNvSpPr txBox="1"/>
          <p:nvPr/>
        </p:nvSpPr>
        <p:spPr>
          <a:xfrm>
            <a:off x="76200" y="145715"/>
            <a:ext cx="120907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№71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 с приоритетным осуществлением деятельности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физическому развитию детей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Калининского района  Санкт-Петербурга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34DC40-2393-410B-A109-C2070272F975}"/>
              </a:ext>
            </a:extLst>
          </p:cNvPr>
          <p:cNvSpPr txBox="1"/>
          <p:nvPr/>
        </p:nvSpPr>
        <p:spPr>
          <a:xfrm>
            <a:off x="1017917" y="4947074"/>
            <a:ext cx="1076280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Выполнила: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Ласкина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Л.А.                                                                                                                                                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2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71C02E2-9A69-4EF7-862A-C36B8B7CD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782" y="503339"/>
            <a:ext cx="11736198" cy="5673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Цель: Формирование представлений о нетрадиционных техниках рисования – «музыка руками» в работе с дошкольниками.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профессиональное мастерство педагогов в вопросах развития и воспитания детей средствами музыки и художественной деятельности.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профессионального общения педагогов, развития их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потенциала в процессе художественной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9272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64B31C-CF8A-42AA-961D-1D4D23C1D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675" y="1093512"/>
            <a:ext cx="11006355" cy="4728448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Техника «Музыка руками»: </a:t>
            </a:r>
          </a:p>
          <a:p>
            <a:pPr lvl="0" algn="just">
              <a:buFontTx/>
              <a:buChar char="-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Прикрепить лист А3 или А4 к столу (скотч бумажный или канцелярская липучка). </a:t>
            </a:r>
          </a:p>
          <a:p>
            <a:pPr lvl="0" algn="just">
              <a:buFontTx/>
              <a:buChar char="-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Поставить музыкальный файл по теме.</a:t>
            </a:r>
          </a:p>
          <a:p>
            <a:pPr lvl="0" algn="just">
              <a:buFontTx/>
              <a:buChar char="-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Взять в обе руки по восковому мелку холодной или теплой гаммы (например, синий и фиолетовый…). Пусть музыка входит в вас через уши, а выходит через руки – танцуем руками с мелками по листу, оставляя линии, которые сливаются в цветовое пятно. Чем плотнее будет это пятно, тем лучше получится рисунок. </a:t>
            </a:r>
          </a:p>
          <a:p>
            <a:pPr marL="0" indent="0" algn="just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2716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5C30C-1919-48EE-914B-EC2798750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10" y="151002"/>
            <a:ext cx="10515600" cy="2592197"/>
          </a:xfrm>
        </p:spPr>
        <p:txBody>
          <a:bodyPr>
            <a:noAutofit/>
          </a:bodyPr>
          <a:lstStyle/>
          <a:p>
            <a:pPr marL="457200" algn="just"/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Затем берем мастихин и процарапываем на получившемся пятне-фоне рисунок, связанный с темой – включаем фантазию. При необходимости </a:t>
            </a:r>
            <a:r>
              <a:rPr lang="ru-RU" sz="2800" cap="none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подкрашиваем </a:t>
            </a: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некоторые места, кое-где белой гуашью, кисть белка №4 или №5,6, или щетина в технике сухая кисть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FA6FFA-70AE-4564-A029-E982A47D03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90468" y="2492817"/>
            <a:ext cx="4214384" cy="43109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B7010D-7C84-4063-986D-326A264AF6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97017">
            <a:off x="652408" y="2819691"/>
            <a:ext cx="4096391" cy="365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94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2DF942-0AAF-40F5-BBCF-8279DA4E2AEA}"/>
              </a:ext>
            </a:extLst>
          </p:cNvPr>
          <p:cNvSpPr txBox="1"/>
          <p:nvPr/>
        </p:nvSpPr>
        <p:spPr>
          <a:xfrm>
            <a:off x="1082180" y="558397"/>
            <a:ext cx="11299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236E065-7AC6-4838-83A9-3F9D378D05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691" y="176170"/>
            <a:ext cx="8428139" cy="632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0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70C3E4-B2EE-4199-B8AB-09373078F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780"/>
            <a:ext cx="10515600" cy="23321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Даем название свои работам. Обсуждаем их.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DD45EA-3EBB-4BBE-BD70-E73DF0245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696286"/>
            <a:ext cx="9144000" cy="616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0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4D3356-61FA-452F-ADE1-7C0942175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96966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169</TotalTime>
  <Words>235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Затем берем мастихин и процарапываем на получившемся пятне-фоне рисунок, связанный с темой – включаем фантазию. При необходимости подкрашиваем некоторые места, кое-где белой гуашью, кисть белка №4 или №5,6, или щетина в технике сухая кисть.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Пользователь Windows</cp:lastModifiedBy>
  <cp:revision>31</cp:revision>
  <dcterms:created xsi:type="dcterms:W3CDTF">2021-01-10T19:12:18Z</dcterms:created>
  <dcterms:modified xsi:type="dcterms:W3CDTF">2021-11-27T19:50:31Z</dcterms:modified>
</cp:coreProperties>
</file>