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9" d="100"/>
          <a:sy n="49" d="100"/>
        </p:scale>
        <p:origin x="-64" y="-3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1EFBA37C-0B62-4354-B958-EF56CD28232A}" type="datetimeFigureOut">
              <a:rPr lang="ru-RU" smtClean="0"/>
              <a:pPr/>
              <a:t>27.11.2021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23C2BCC-7295-43B4-B426-952969318E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EFBA37C-0B62-4354-B958-EF56CD28232A}" type="datetimeFigureOut">
              <a:rPr lang="ru-RU" smtClean="0"/>
              <a:pPr/>
              <a:t>27.11.2021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23C2BCC-7295-43B4-B426-952969318E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EFBA37C-0B62-4354-B958-EF56CD28232A}" type="datetimeFigureOut">
              <a:rPr lang="ru-RU" smtClean="0"/>
              <a:pPr/>
              <a:t>27.11.2021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23C2BCC-7295-43B4-B426-952969318E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EFBA37C-0B62-4354-B958-EF56CD28232A}" type="datetimeFigureOut">
              <a:rPr lang="ru-RU" smtClean="0"/>
              <a:pPr/>
              <a:t>27.11.2021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23C2BCC-7295-43B4-B426-952969318E6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EFBA37C-0B62-4354-B958-EF56CD28232A}" type="datetimeFigureOut">
              <a:rPr lang="ru-RU" smtClean="0"/>
              <a:pPr/>
              <a:t>27.11.2021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23C2BCC-7295-43B4-B426-952969318E6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EFBA37C-0B62-4354-B958-EF56CD28232A}" type="datetimeFigureOut">
              <a:rPr lang="ru-RU" smtClean="0"/>
              <a:pPr/>
              <a:t>27.11.2021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23C2BCC-7295-43B4-B426-952969318E6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EFBA37C-0B62-4354-B958-EF56CD28232A}" type="datetimeFigureOut">
              <a:rPr lang="ru-RU" smtClean="0"/>
              <a:pPr/>
              <a:t>27.11.2021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23C2BCC-7295-43B4-B426-952969318E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EFBA37C-0B62-4354-B958-EF56CD28232A}" type="datetimeFigureOut">
              <a:rPr lang="ru-RU" smtClean="0"/>
              <a:pPr/>
              <a:t>27.11.2021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23C2BCC-7295-43B4-B426-952969318E6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EFBA37C-0B62-4354-B958-EF56CD28232A}" type="datetimeFigureOut">
              <a:rPr lang="ru-RU" smtClean="0"/>
              <a:pPr/>
              <a:t>27.11.2021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23C2BCC-7295-43B4-B426-952969318E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1EFBA37C-0B62-4354-B958-EF56CD28232A}" type="datetimeFigureOut">
              <a:rPr lang="ru-RU" smtClean="0"/>
              <a:pPr/>
              <a:t>27.11.2021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23C2BCC-7295-43B4-B426-952969318E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EFBA37C-0B62-4354-B958-EF56CD28232A}" type="datetimeFigureOut">
              <a:rPr lang="ru-RU" smtClean="0"/>
              <a:pPr/>
              <a:t>27.11.2021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23C2BCC-7295-43B4-B426-952969318E6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1EFBA37C-0B62-4354-B958-EF56CD28232A}" type="datetimeFigureOut">
              <a:rPr lang="ru-RU" smtClean="0"/>
              <a:pPr/>
              <a:t>27.11.2021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23C2BCC-7295-43B4-B426-952969318E6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Разная природа вымысла. Фантазия и неправда: это одно и то же? Н.Носов «Фантазеры»</a:t>
            </a:r>
            <a:r>
              <a:rPr lang="ru-RU" i="1" dirty="0" smtClean="0"/>
              <a:t>. </a:t>
            </a:r>
            <a:r>
              <a:rPr lang="ru-RU" dirty="0" smtClean="0"/>
              <a:t>  Ф.</a:t>
            </a:r>
            <a:r>
              <a:rPr lang="ru-RU" i="1" dirty="0" smtClean="0"/>
              <a:t> </a:t>
            </a:r>
            <a:r>
              <a:rPr lang="ru-RU" dirty="0" err="1" smtClean="0"/>
              <a:t>Галас</a:t>
            </a:r>
            <a:r>
              <a:rPr lang="ru-RU" dirty="0" smtClean="0"/>
              <a:t> «Мир наоборот».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Урок литературного чтения 2 класс УМК «</a:t>
            </a:r>
            <a:r>
              <a:rPr lang="ru-RU" dirty="0" err="1" smtClean="0"/>
              <a:t>Занкова</a:t>
            </a:r>
            <a:r>
              <a:rPr lang="ru-RU" dirty="0" smtClean="0"/>
              <a:t> Л. В.»</a:t>
            </a:r>
          </a:p>
          <a:p>
            <a:r>
              <a:rPr lang="ru-RU" dirty="0" smtClean="0"/>
              <a:t>Составитель </a:t>
            </a:r>
            <a:r>
              <a:rPr lang="ru-RU" dirty="0" err="1" smtClean="0"/>
              <a:t>Щабловская</a:t>
            </a:r>
            <a:r>
              <a:rPr lang="ru-RU" dirty="0" smtClean="0"/>
              <a:t> Г. </a:t>
            </a:r>
            <a:r>
              <a:rPr lang="ru-RU" smtClean="0"/>
              <a:t>А.</a:t>
            </a:r>
            <a:endParaRPr lang="ru-RU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Разная природа вымысла. Фантазия и неправда: это одно и то же? Н.Н. Носов « Фантазеры»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Разная природа вымысла. Фантазия и неправда: это одно и то же? Н.Н. Носов « Фантазеры»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Разная природа вымысла. Фантазия и неправда: это одно и то же? Н.Н. Носов « Фантазеры»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80528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Разная природа вымысла. Фантазия и неправда: это одно и то же? Н.Н. Носов « Фантазеры»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Разная природа вымысла. Фантазия и неправда: это одно и то же? Н.Н. Носов « Фантазеры»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Разная природа вымысла. Фантазия и неправда: это одно и то же? Н.Н. Носов « Фантазеры»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Разная природа вымысла. Фантазия и неправда: это одно и то же? Н.Н. Носов « Фантазеры»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Разная природа вымысла. Фантазия и неправда: это одно и то же? Н.Н. Носов « Фантазеры»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7140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Разная природа вымысла. Фантазия и неправда: это одно и то же? Н.Н. Носов « Фантазеры»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0" y="548680"/>
            <a:ext cx="8905002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7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elvetica"/>
                <a:ea typeface="Times New Roman" pitchFamily="18" charset="0"/>
                <a:cs typeface="Times New Roman" pitchFamily="18" charset="0"/>
              </a:rPr>
              <a:t>3, </a:t>
            </a:r>
            <a:r>
              <a:rPr kumimoji="0" lang="en-US" sz="7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elvetica"/>
                <a:ea typeface="Times New Roman" pitchFamily="18" charset="0"/>
                <a:cs typeface="Times New Roman" pitchFamily="18" charset="0"/>
              </a:rPr>
              <a:t>29</a:t>
            </a:r>
            <a:r>
              <a:rPr kumimoji="0" lang="ru-RU" sz="7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elvetica"/>
                <a:ea typeface="Times New Roman" pitchFamily="18" charset="0"/>
                <a:cs typeface="Times New Roman" pitchFamily="18" charset="0"/>
              </a:rPr>
              <a:t>, </a:t>
            </a:r>
            <a:r>
              <a:rPr lang="en-US" sz="7200" dirty="0" smtClean="0">
                <a:solidFill>
                  <a:srgbClr val="000000"/>
                </a:solidFill>
                <a:latin typeface="Helvetica"/>
                <a:ea typeface="Times New Roman" pitchFamily="18" charset="0"/>
                <a:cs typeface="Times New Roman" pitchFamily="18" charset="0"/>
              </a:rPr>
              <a:t>14</a:t>
            </a:r>
            <a:r>
              <a:rPr kumimoji="0" lang="ru-RU" sz="7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elvetica"/>
                <a:ea typeface="Times New Roman" pitchFamily="18" charset="0"/>
                <a:cs typeface="Times New Roman" pitchFamily="18" charset="0"/>
              </a:rPr>
              <a:t>, </a:t>
            </a:r>
            <a:r>
              <a:rPr lang="en-US" sz="7200" dirty="0" smtClean="0">
                <a:solidFill>
                  <a:srgbClr val="000000"/>
                </a:solidFill>
                <a:latin typeface="Helvetica"/>
                <a:ea typeface="Times New Roman" pitchFamily="18" charset="0"/>
                <a:cs typeface="Times New Roman" pitchFamily="18" charset="0"/>
              </a:rPr>
              <a:t>29</a:t>
            </a:r>
            <a:r>
              <a:rPr kumimoji="0" lang="ru-RU" sz="7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elvetica"/>
                <a:ea typeface="Times New Roman" pitchFamily="18" charset="0"/>
                <a:cs typeface="Times New Roman" pitchFamily="18" charset="0"/>
              </a:rPr>
              <a:t>,</a:t>
            </a:r>
            <a:r>
              <a:rPr lang="en-US" sz="7200" dirty="0" smtClean="0">
                <a:solidFill>
                  <a:srgbClr val="000000"/>
                </a:solidFill>
                <a:latin typeface="Helvetica"/>
                <a:ea typeface="Times New Roman" pitchFamily="18" charset="0"/>
                <a:cs typeface="Times New Roman" pitchFamily="18" charset="0"/>
              </a:rPr>
              <a:t>19</a:t>
            </a:r>
            <a:r>
              <a:rPr kumimoji="0" lang="ru-RU" sz="7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elvetica"/>
                <a:ea typeface="Times New Roman" pitchFamily="18" charset="0"/>
                <a:cs typeface="Times New Roman" pitchFamily="18" charset="0"/>
              </a:rPr>
              <a:t>,6,1</a:t>
            </a:r>
            <a:r>
              <a:rPr kumimoji="0" lang="en-US" sz="7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elvetica"/>
                <a:ea typeface="Times New Roman" pitchFamily="18" charset="0"/>
                <a:cs typeface="Times New Roman" pitchFamily="18" charset="0"/>
              </a:rPr>
              <a:t>3</a:t>
            </a:r>
            <a:r>
              <a:rPr kumimoji="0" lang="ru-RU" sz="7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elvetica"/>
                <a:ea typeface="Times New Roman" pitchFamily="18" charset="0"/>
                <a:cs typeface="Times New Roman" pitchFamily="18" charset="0"/>
              </a:rPr>
              <a:t>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7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elvetica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72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elvetica"/>
                <a:ea typeface="Times New Roman" pitchFamily="18" charset="0"/>
                <a:cs typeface="Times New Roman" pitchFamily="18" charset="0"/>
              </a:rPr>
              <a:t>Вымысел</a:t>
            </a:r>
            <a:endParaRPr kumimoji="0" lang="ru-RU" sz="7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7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elvetica"/>
                <a:ea typeface="Times New Roman" pitchFamily="18" charset="0"/>
                <a:cs typeface="Times New Roman" pitchFamily="18" charset="0"/>
              </a:rPr>
              <a:t>  </a:t>
            </a:r>
            <a:r>
              <a:rPr kumimoji="0" lang="en-US" sz="7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elvetica"/>
                <a:ea typeface="Times New Roman" pitchFamily="18" charset="0"/>
                <a:cs typeface="Times New Roman" pitchFamily="18" charset="0"/>
              </a:rPr>
              <a:t>21</a:t>
            </a:r>
            <a:r>
              <a:rPr kumimoji="0" lang="ru-RU" sz="7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elvetica"/>
                <a:ea typeface="Times New Roman" pitchFamily="18" charset="0"/>
                <a:cs typeface="Times New Roman" pitchFamily="18" charset="0"/>
              </a:rPr>
              <a:t>,</a:t>
            </a:r>
            <a:r>
              <a:rPr kumimoji="0" lang="en-US" sz="7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elvetica"/>
                <a:ea typeface="Times New Roman" pitchFamily="18" charset="0"/>
                <a:cs typeface="Times New Roman" pitchFamily="18" charset="0"/>
              </a:rPr>
              <a:t>14</a:t>
            </a:r>
            <a:r>
              <a:rPr kumimoji="0" lang="ru-RU" sz="7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elvetica"/>
                <a:ea typeface="Times New Roman" pitchFamily="18" charset="0"/>
                <a:cs typeface="Times New Roman" pitchFamily="18" charset="0"/>
              </a:rPr>
              <a:t>,</a:t>
            </a:r>
            <a:r>
              <a:rPr kumimoji="0" lang="en-US" sz="7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elvetica"/>
                <a:ea typeface="Times New Roman" pitchFamily="18" charset="0"/>
                <a:cs typeface="Times New Roman" pitchFamily="18" charset="0"/>
              </a:rPr>
              <a:t>29</a:t>
            </a:r>
            <a:r>
              <a:rPr kumimoji="0" lang="ru-RU" sz="7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elvetica"/>
                <a:ea typeface="Times New Roman" pitchFamily="18" charset="0"/>
                <a:cs typeface="Times New Roman" pitchFamily="18" charset="0"/>
              </a:rPr>
              <a:t>,</a:t>
            </a:r>
            <a:r>
              <a:rPr kumimoji="0" lang="en-US" sz="7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elvetica"/>
                <a:ea typeface="Times New Roman" pitchFamily="18" charset="0"/>
                <a:cs typeface="Times New Roman" pitchFamily="18" charset="0"/>
              </a:rPr>
              <a:t>19</a:t>
            </a:r>
            <a:r>
              <a:rPr kumimoji="0" lang="ru-RU" sz="7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elvetica"/>
                <a:ea typeface="Times New Roman" pitchFamily="18" charset="0"/>
                <a:cs typeface="Times New Roman" pitchFamily="18" charset="0"/>
              </a:rPr>
              <a:t>,6</a:t>
            </a:r>
            <a:r>
              <a:rPr lang="ru-RU" sz="7200" dirty="0" smtClean="0">
                <a:solidFill>
                  <a:srgbClr val="000000"/>
                </a:solidFill>
                <a:latin typeface="Helvetica"/>
                <a:ea typeface="Times New Roman" pitchFamily="18" charset="0"/>
                <a:cs typeface="Times New Roman" pitchFamily="18" charset="0"/>
              </a:rPr>
              <a:t>,13</a:t>
            </a:r>
            <a:endParaRPr kumimoji="0" lang="ru-RU" sz="72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Helvetica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7200" dirty="0" smtClean="0">
                <a:solidFill>
                  <a:srgbClr val="000000"/>
                </a:solidFill>
                <a:latin typeface="Helvetica"/>
                <a:ea typeface="Times New Roman" pitchFamily="18" charset="0"/>
                <a:cs typeface="Times New Roman" pitchFamily="18" charset="0"/>
              </a:rPr>
              <a:t> и</a:t>
            </a:r>
            <a:r>
              <a:rPr kumimoji="0" lang="ru-RU" sz="7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elvetica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72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elvetica"/>
                <a:ea typeface="Times New Roman" pitchFamily="18" charset="0"/>
                <a:cs typeface="Times New Roman" pitchFamily="18" charset="0"/>
              </a:rPr>
              <a:t>Умысел</a:t>
            </a:r>
            <a:endParaRPr kumimoji="0" lang="ru-RU" sz="7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150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150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17</TotalTime>
  <Words>55</Words>
  <Application>Microsoft Office PowerPoint</Application>
  <PresentationFormat>Экран (4:3)</PresentationFormat>
  <Paragraphs>7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Открытая</vt:lpstr>
      <vt:lpstr>Разная природа вымысла. Фантазия и неправда: это одно и то же? Н.Носов «Фантазеры».   Ф. Галас «Мир наоборот».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Носов </dc:title>
  <dc:creator>7977476</dc:creator>
  <cp:lastModifiedBy>7977476</cp:lastModifiedBy>
  <cp:revision>5</cp:revision>
  <dcterms:created xsi:type="dcterms:W3CDTF">2021-11-16T08:54:24Z</dcterms:created>
  <dcterms:modified xsi:type="dcterms:W3CDTF">2021-11-27T15:27:38Z</dcterms:modified>
</cp:coreProperties>
</file>