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480" y="7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D78C-8B92-45EA-801F-E02B2A2F727E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DA22-D8D7-4949-8B88-57170B8E9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D78C-8B92-45EA-801F-E02B2A2F727E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DA22-D8D7-4949-8B88-57170B8E9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D78C-8B92-45EA-801F-E02B2A2F727E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DA22-D8D7-4949-8B88-57170B8E99C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D78C-8B92-45EA-801F-E02B2A2F727E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DA22-D8D7-4949-8B88-57170B8E99C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D78C-8B92-45EA-801F-E02B2A2F727E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DA22-D8D7-4949-8B88-57170B8E9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D78C-8B92-45EA-801F-E02B2A2F727E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DA22-D8D7-4949-8B88-57170B8E99C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D78C-8B92-45EA-801F-E02B2A2F727E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DA22-D8D7-4949-8B88-57170B8E9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D78C-8B92-45EA-801F-E02B2A2F727E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DA22-D8D7-4949-8B88-57170B8E9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D78C-8B92-45EA-801F-E02B2A2F727E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DA22-D8D7-4949-8B88-57170B8E9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D78C-8B92-45EA-801F-E02B2A2F727E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DA22-D8D7-4949-8B88-57170B8E99C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D78C-8B92-45EA-801F-E02B2A2F727E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DA22-D8D7-4949-8B88-57170B8E99C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CA0D78C-8B92-45EA-801F-E02B2A2F727E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63DA22-D8D7-4949-8B88-57170B8E99C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6" y="3383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88640"/>
            <a:ext cx="7772400" cy="720079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МКДОУ Сортавальского МР РК д\с №23, корпус 8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496944" cy="532859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endParaRPr lang="ru-RU" b="1" dirty="0" smtClean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endParaRPr lang="ru-RU" b="1" dirty="0" smtClean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3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Художественно эстетическое развитие</a:t>
            </a:r>
            <a:br>
              <a:rPr lang="ru-RU" sz="3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3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 в подготовительной группе</a:t>
            </a:r>
            <a:br>
              <a:rPr lang="ru-RU" sz="3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3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Рисование с использованием нетрадиционной техники</a:t>
            </a:r>
            <a:br>
              <a:rPr lang="ru-RU" sz="3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30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«Листья в луже».</a:t>
            </a:r>
            <a:r>
              <a:rPr lang="ru-RU" sz="2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sz="2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sz="2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     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ВОСПИТАТЕЛЬ</a:t>
            </a:r>
            <a:b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Зенькова Марина Валентиновна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                                                                                                                         </a:t>
            </a:r>
            <a:b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                                                                                                                     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46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332656"/>
            <a:ext cx="7956872" cy="5793507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Цели</a:t>
            </a:r>
            <a:r>
              <a:rPr lang="ru-RU" b="1" dirty="0"/>
              <a:t>: познакомить ещё с одним из видом нетрадиционного рисования- рисование </a:t>
            </a:r>
            <a:r>
              <a:rPr lang="ru-RU" b="1" dirty="0" smtClean="0"/>
              <a:t> гуашью  и клеем</a:t>
            </a:r>
            <a:r>
              <a:rPr lang="ru-RU" b="1" dirty="0"/>
              <a:t>), научить способу работы в новой технике(нанесение клея на лист </a:t>
            </a:r>
            <a:r>
              <a:rPr lang="ru-RU" b="1" dirty="0" smtClean="0"/>
              <a:t>бумаги по контуру рисунка );</a:t>
            </a:r>
            <a:br>
              <a:rPr lang="ru-RU" b="1" dirty="0" smtClean="0"/>
            </a:br>
            <a:r>
              <a:rPr lang="ru-RU" b="1" dirty="0" smtClean="0"/>
              <a:t>Развивать </a:t>
            </a:r>
            <a:r>
              <a:rPr lang="ru-RU" b="1" dirty="0"/>
              <a:t>мелкую моторику рук, художественные способности, воображение, эстетические чувства к прекрасному</a:t>
            </a:r>
            <a:r>
              <a:rPr lang="ru-RU" b="1" dirty="0" smtClean="0"/>
              <a:t>;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/>
              <a:t>воспитывать самостоятельность при выполнении работы, аккуратность, чувство </a:t>
            </a:r>
            <a:r>
              <a:rPr lang="ru-RU" b="1" dirty="0" smtClean="0"/>
              <a:t>прекрасного.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9260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777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5194920" cy="7864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>
                <a:solidFill>
                  <a:schemeClr val="tx1"/>
                </a:solidFill>
              </a:rPr>
              <a:t>Первый этап.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- Обводим шаблон (в нашем случае – листья) простым карандашом;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- наносим клей  ПВА  по контуру рисунка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363" y="116632"/>
            <a:ext cx="2322512" cy="184853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17571"/>
            <a:ext cx="2664296" cy="336244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811" y="1817572"/>
            <a:ext cx="2890377" cy="3362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516216" y="2060848"/>
            <a:ext cx="24482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Второй этап.</a:t>
            </a:r>
            <a:br>
              <a:rPr lang="ru-RU" b="1" dirty="0"/>
            </a:br>
            <a:r>
              <a:rPr lang="ru-RU" b="1" dirty="0"/>
              <a:t> -Даем клею слегка высохнуть;</a:t>
            </a:r>
            <a:br>
              <a:rPr lang="ru-RU" b="1" dirty="0"/>
            </a:br>
            <a:r>
              <a:rPr lang="ru-RU" b="1" dirty="0"/>
              <a:t>- раскрашиваем листья гуашью</a:t>
            </a:r>
            <a:br>
              <a:rPr lang="ru-RU" b="1" dirty="0"/>
            </a:br>
            <a:r>
              <a:rPr lang="ru-RU" b="1" dirty="0"/>
              <a:t>-- раскрашиваем фон гуашью</a:t>
            </a:r>
          </a:p>
        </p:txBody>
      </p:sp>
    </p:spTree>
    <p:extLst>
      <p:ext uri="{BB962C8B-B14F-4D97-AF65-F5344CB8AC3E}">
        <p14:creationId xmlns:p14="http://schemas.microsoft.com/office/powerpoint/2010/main" val="386671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43148" y="2135435"/>
            <a:ext cx="5040560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3960440" cy="100811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Этап третий.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- Повторное нанесение клея ПВА по контуру рисунка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340" y="1052736"/>
            <a:ext cx="5085184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95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59</TotalTime>
  <Words>16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Волна</vt:lpstr>
      <vt:lpstr>МКДОУ Сортавальского МР РК д\с №23, корпус 8</vt:lpstr>
      <vt:lpstr>Презентация PowerPoint</vt:lpstr>
      <vt:lpstr>   Первый этап. - Обводим шаблон (в нашем случае – листья) простым карандашом; - наносим клей  ПВА  по контуру рисунка.  </vt:lpstr>
      <vt:lpstr>Этап третий. - Повторное нанесение клея ПВА по контуру рисунка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Сортавальского МР РК д\с №23, корпус 8</dc:title>
  <dc:creator>Acer</dc:creator>
  <cp:lastModifiedBy>Acer</cp:lastModifiedBy>
  <cp:revision>8</cp:revision>
  <dcterms:created xsi:type="dcterms:W3CDTF">2021-09-26T11:59:05Z</dcterms:created>
  <dcterms:modified xsi:type="dcterms:W3CDTF">2021-11-27T15:25:20Z</dcterms:modified>
</cp:coreProperties>
</file>