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6" r:id="rId3"/>
    <p:sldId id="283" r:id="rId4"/>
    <p:sldId id="278" r:id="rId5"/>
    <p:sldId id="280" r:id="rId6"/>
    <p:sldId id="284" r:id="rId7"/>
    <p:sldId id="293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F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73" autoAdjust="0"/>
  </p:normalViewPr>
  <p:slideViewPr>
    <p:cSldViewPr>
      <p:cViewPr>
        <p:scale>
          <a:sx n="77" d="100"/>
          <a:sy n="77" d="100"/>
        </p:scale>
        <p:origin x="-954" y="-6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5396" y="0"/>
            <a:ext cx="622593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ТОЧЕЧНЫЙ МАССАЖ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А.А. УМАНСКОЙ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1571612"/>
            <a:ext cx="64293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повышает сопротивляемость организма к простудным и инфекционным заболеваниям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http://tex-magazin.ru/img/5811af2971af0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47664" y="3284984"/>
            <a:ext cx="403244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5396" y="0"/>
            <a:ext cx="622593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ТОЧЕЧНЫЙ МАССАЖ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А.А. УМАНСКОЙ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 cstate="screen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624754"/>
            <a:ext cx="3888432" cy="312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screen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508" y="2636912"/>
            <a:ext cx="3960440" cy="333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5396" y="0"/>
            <a:ext cx="622593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ТОЧЕЧНЫЙ МАССАЖ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А.А. УМАНСКОЙ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3" cstate="screen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3119" y="1651335"/>
            <a:ext cx="3816424" cy="2968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4" cstate="screen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071190"/>
            <a:ext cx="3560701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5396" y="0"/>
            <a:ext cx="622593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ТОЧЕЧНЫЙ МАССАЖ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А.А. УМАНСКОЙ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screen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844824"/>
            <a:ext cx="3744416" cy="2830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4" cstate="screen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140968"/>
            <a:ext cx="3882552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5396" y="0"/>
            <a:ext cx="622593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ТОЧЕЧНЫЙ МАССАЖ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А.А. УМАНСКОЙ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3" cstate="screen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700808"/>
            <a:ext cx="3726796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4" cstate="screen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924944"/>
            <a:ext cx="3744416" cy="3077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5396" y="0"/>
            <a:ext cx="622593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ТОЧЕЧНЫЙ МАССАЖ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А.А. УМАНСКОЙ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 cstate="screen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2060848"/>
            <a:ext cx="4608512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285852" y="3429000"/>
            <a:ext cx="7358063" cy="1470025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БУДЬТЕ ЗДОРОВЫ!</a:t>
            </a:r>
            <a:b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</a:t>
            </a:r>
            <a:r>
              <a:rPr lang="ru-RU" sz="4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522</TotalTime>
  <Words>41</Words>
  <Application>Microsoft Office PowerPoint</Application>
  <PresentationFormat>Экран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Шаблон 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БУДЬТЕ ЗДОРОВЫ! 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</dc:title>
  <dc:creator>Admin</dc:creator>
  <cp:lastModifiedBy>XTreme.ws</cp:lastModifiedBy>
  <cp:revision>71</cp:revision>
  <dcterms:created xsi:type="dcterms:W3CDTF">2017-01-12T17:47:09Z</dcterms:created>
  <dcterms:modified xsi:type="dcterms:W3CDTF">2018-11-20T07:20:21Z</dcterms:modified>
</cp:coreProperties>
</file>