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61" r:id="rId3"/>
    <p:sldId id="263" r:id="rId4"/>
    <p:sldId id="264" r:id="rId5"/>
    <p:sldId id="258" r:id="rId6"/>
    <p:sldId id="262" r:id="rId7"/>
    <p:sldId id="259" r:id="rId8"/>
    <p:sldId id="260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BEC70-43D2-4D58-81E2-9393EAEA8D6A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EFBF5-EA83-4353-96B5-A58C8CA44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BEC70-43D2-4D58-81E2-9393EAEA8D6A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EFBF5-EA83-4353-96B5-A58C8CA44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BEC70-43D2-4D58-81E2-9393EAEA8D6A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EFBF5-EA83-4353-96B5-A58C8CA44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BEC70-43D2-4D58-81E2-9393EAEA8D6A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EFBF5-EA83-4353-96B5-A58C8CA44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BEC70-43D2-4D58-81E2-9393EAEA8D6A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EFBF5-EA83-4353-96B5-A58C8CA44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BEC70-43D2-4D58-81E2-9393EAEA8D6A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EFBF5-EA83-4353-96B5-A58C8CA44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BEC70-43D2-4D58-81E2-9393EAEA8D6A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EFBF5-EA83-4353-96B5-A58C8CA44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BEC70-43D2-4D58-81E2-9393EAEA8D6A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EFBF5-EA83-4353-96B5-A58C8CA44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BEC70-43D2-4D58-81E2-9393EAEA8D6A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EFBF5-EA83-4353-96B5-A58C8CA44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BEC70-43D2-4D58-81E2-9393EAEA8D6A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EFBF5-EA83-4353-96B5-A58C8CA44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BEC70-43D2-4D58-81E2-9393EAEA8D6A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49EFBF5-EA83-4353-96B5-A58C8CA448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C3BEC70-43D2-4D58-81E2-9393EAEA8D6A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49EFBF5-EA83-4353-96B5-A58C8CA4484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unnamed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050" y="1357298"/>
            <a:ext cx="3440444" cy="466007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857356" y="785794"/>
            <a:ext cx="56832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«Красная книга Воронежской области»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7200" y="0"/>
            <a:ext cx="4876800" cy="3657600"/>
          </a:xfrm>
          <a:prstGeom prst="rect">
            <a:avLst/>
          </a:prstGeom>
        </p:spPr>
      </p:pic>
      <p:pic>
        <p:nvPicPr>
          <p:cNvPr id="3" name="Рисунок 2" descr="img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3143248"/>
            <a:ext cx="4572000" cy="34290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 rot="2487951">
            <a:off x="620627" y="2467363"/>
            <a:ext cx="14125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книга</a:t>
            </a:r>
            <a:r>
              <a:rPr lang="ru-RU" sz="3600" dirty="0"/>
              <a:t> </a:t>
            </a:r>
          </a:p>
        </p:txBody>
      </p:sp>
      <p:sp>
        <p:nvSpPr>
          <p:cNvPr id="5" name="Прямоугольник 4"/>
          <p:cNvSpPr/>
          <p:nvPr/>
        </p:nvSpPr>
        <p:spPr>
          <a:xfrm rot="16200000">
            <a:off x="1354643" y="795677"/>
            <a:ext cx="17486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охранять</a:t>
            </a:r>
          </a:p>
        </p:txBody>
      </p:sp>
      <p:sp>
        <p:nvSpPr>
          <p:cNvPr id="6" name="Прямоугольник 5"/>
          <p:cNvSpPr/>
          <p:nvPr/>
        </p:nvSpPr>
        <p:spPr>
          <a:xfrm flipH="1">
            <a:off x="6929454" y="3357562"/>
            <a:ext cx="7143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7" name="Прямоугольник 6"/>
          <p:cNvSpPr/>
          <p:nvPr/>
        </p:nvSpPr>
        <p:spPr>
          <a:xfrm rot="18689117">
            <a:off x="4280830" y="3427181"/>
            <a:ext cx="11430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беречь</a:t>
            </a:r>
          </a:p>
        </p:txBody>
      </p:sp>
      <p:sp>
        <p:nvSpPr>
          <p:cNvPr id="10" name="Прямоугольник 9"/>
          <p:cNvSpPr/>
          <p:nvPr/>
        </p:nvSpPr>
        <p:spPr>
          <a:xfrm rot="21137636">
            <a:off x="5285015" y="4577600"/>
            <a:ext cx="164981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Красная</a:t>
            </a:r>
            <a:endParaRPr lang="ru-RU" sz="3200" dirty="0"/>
          </a:p>
        </p:txBody>
      </p:sp>
      <p:sp>
        <p:nvSpPr>
          <p:cNvPr id="11" name="Прямоугольник 10"/>
          <p:cNvSpPr/>
          <p:nvPr/>
        </p:nvSpPr>
        <p:spPr>
          <a:xfrm rot="17629677">
            <a:off x="5770769" y="1345557"/>
            <a:ext cx="13766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 rot="17953545">
            <a:off x="773939" y="4478616"/>
            <a:ext cx="16929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природу!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857364"/>
            <a:ext cx="771530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Красная книга учит охранять и беречь </a:t>
            </a:r>
            <a:r>
              <a:rPr lang="ru-RU" sz="4400" b="1" i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природу!</a:t>
            </a:r>
            <a:endParaRPr lang="ru-RU" sz="4400" b="1" i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2428868"/>
            <a:ext cx="65722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  <a:endParaRPr lang="ru-RU" sz="32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857364"/>
            <a:ext cx="864399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ознакомление с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Красной книге,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причинами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занесения животных и растений в Красную книгу  Воронежской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области.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Изучить растения Красной книги;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Изучить животных Красной книги;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Сформировать бережное отношение к природе.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1571612"/>
            <a:ext cx="9144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дерево, а с листами,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рубашка, а сшита,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растение, а с корешком,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человек, а с разумом.</a:t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over4__w33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422" y="642918"/>
            <a:ext cx="4357717" cy="5767186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5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8992" y="285728"/>
            <a:ext cx="5072098" cy="3804074"/>
          </a:xfrm>
          <a:prstGeom prst="rect">
            <a:avLst/>
          </a:prstGeom>
        </p:spPr>
      </p:pic>
      <p:pic>
        <p:nvPicPr>
          <p:cNvPr id="6" name="Рисунок 5" descr="img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2571744"/>
            <a:ext cx="5505438" cy="4129078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4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1934" y="3429000"/>
            <a:ext cx="4229104" cy="3171828"/>
          </a:xfrm>
          <a:prstGeom prst="rect">
            <a:avLst/>
          </a:prstGeom>
        </p:spPr>
      </p:pic>
      <p:pic>
        <p:nvPicPr>
          <p:cNvPr id="3" name="Рисунок 2" descr="img9 (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214290"/>
            <a:ext cx="4876800" cy="36576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unnamed (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" y="0"/>
            <a:ext cx="9144032" cy="6893719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785794"/>
            <a:ext cx="6096012" cy="4572008"/>
          </a:xfrm>
          <a:prstGeom prst="rect">
            <a:avLst/>
          </a:prstGeom>
        </p:spPr>
      </p:pic>
      <p:pic>
        <p:nvPicPr>
          <p:cNvPr id="4" name="Рисунок 3" descr="img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239" y="314307"/>
            <a:ext cx="6000761" cy="4500571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9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124" y="357166"/>
            <a:ext cx="4419605" cy="3314704"/>
          </a:xfrm>
          <a:prstGeom prst="rect">
            <a:avLst/>
          </a:prstGeom>
        </p:spPr>
      </p:pic>
      <p:pic>
        <p:nvPicPr>
          <p:cNvPr id="3" name="Рисунок 2" descr="img9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2857496"/>
            <a:ext cx="4876800" cy="36576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125</TotalTime>
  <Words>90</Words>
  <Application>Microsoft Office PowerPoint</Application>
  <PresentationFormat>Экран (4:3)</PresentationFormat>
  <Paragraphs>19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Asus</cp:lastModifiedBy>
  <cp:revision>16</cp:revision>
  <dcterms:created xsi:type="dcterms:W3CDTF">2020-12-06T16:40:58Z</dcterms:created>
  <dcterms:modified xsi:type="dcterms:W3CDTF">2020-12-07T15:54:21Z</dcterms:modified>
</cp:coreProperties>
</file>