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75" r:id="rId3"/>
    <p:sldId id="261" r:id="rId4"/>
    <p:sldId id="263" r:id="rId5"/>
    <p:sldId id="265" r:id="rId6"/>
    <p:sldId id="269" r:id="rId7"/>
    <p:sldId id="273" r:id="rId8"/>
    <p:sldId id="274" r:id="rId9"/>
  </p:sldIdLst>
  <p:sldSz cx="10160000" cy="9842500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854" y="-96"/>
      </p:cViewPr>
      <p:guideLst>
        <p:guide orient="horz" pos="31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057557"/>
            <a:ext cx="8636000" cy="210975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577416"/>
            <a:ext cx="7112000" cy="25153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79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8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6000" y="394159"/>
            <a:ext cx="2286000" cy="839802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001" y="394159"/>
            <a:ext cx="6688667" cy="839802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5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5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70" y="6324720"/>
            <a:ext cx="8636000" cy="195483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570" y="4171672"/>
            <a:ext cx="8636000" cy="215304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3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8000" y="2296586"/>
            <a:ext cx="4487333" cy="64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64667" y="2296586"/>
            <a:ext cx="4487333" cy="64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9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03171"/>
            <a:ext cx="4489098" cy="9181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000" y="3121348"/>
            <a:ext cx="4489098" cy="56708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61141" y="2203171"/>
            <a:ext cx="4490861" cy="9181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61141" y="3121348"/>
            <a:ext cx="4490861" cy="56708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12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046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7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91877"/>
            <a:ext cx="3342570" cy="166775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2278" y="391880"/>
            <a:ext cx="5679722" cy="84003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1" y="2059636"/>
            <a:ext cx="3342570" cy="67325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5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431" y="6889750"/>
            <a:ext cx="6096000" cy="8133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91431" y="879446"/>
            <a:ext cx="6096000" cy="5905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1431" y="7703124"/>
            <a:ext cx="6096000" cy="1155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75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94156"/>
            <a:ext cx="9144000" cy="1640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96586"/>
            <a:ext cx="9144000" cy="6495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8001" y="9122542"/>
            <a:ext cx="2370667" cy="52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2AEB4-33B1-4EBC-9CF1-2BAA19620681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71335" y="9122542"/>
            <a:ext cx="3217333" cy="52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81334" y="9122542"/>
            <a:ext cx="2370667" cy="52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5ECC0-6B0D-4FB1-A8A0-07031341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41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D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900" y="165100"/>
            <a:ext cx="5449062" cy="70655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76200" y="203200"/>
            <a:ext cx="4427736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Arial - 24"/>
              </a:rPr>
              <a:t>"Русский язык может быть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 - 24"/>
              </a:rPr>
              <a:t>сильным, где нужно строгим и серьёзным, где нужно бойким и живым".</a:t>
            </a:r>
            <a:endParaRPr lang="ru-RU" sz="2000" dirty="0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8100" y="1905000"/>
            <a:ext cx="23368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Arial - 24"/>
              </a:rPr>
              <a:t>Л. Н. Толстой</a:t>
            </a:r>
            <a:endParaRPr lang="ru-RU" sz="2000" dirty="0">
              <a:solidFill>
                <a:srgbClr val="000000"/>
              </a:solidFill>
              <a:latin typeface="Arial - 24"/>
            </a:endParaRPr>
          </a:p>
        </p:txBody>
      </p:sp>
    </p:spTree>
    <p:extLst>
      <p:ext uri="{BB962C8B-B14F-4D97-AF65-F5344CB8AC3E}">
        <p14:creationId xmlns:p14="http://schemas.microsoft.com/office/powerpoint/2010/main" val="207618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215900"/>
            <a:ext cx="9358122" cy="70441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3169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584200"/>
            <a:ext cx="7189851" cy="54009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6202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2717800"/>
            <a:ext cx="3377438" cy="23045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00" y="-203200"/>
            <a:ext cx="3050540" cy="30505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-50800"/>
            <a:ext cx="3268726" cy="2159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25400"/>
            <a:ext cx="4075557" cy="221602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Рисунок 5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2413000"/>
            <a:ext cx="2751074" cy="418820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Рисунок 6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0" y="5302250"/>
            <a:ext cx="3318383" cy="26620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Рисунок 7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3175000"/>
            <a:ext cx="2835910" cy="30365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99820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5003800"/>
            <a:ext cx="7293610" cy="44589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38100"/>
            <a:ext cx="7498715" cy="44824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6213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FB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4600" y="2057400"/>
            <a:ext cx="3124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увидели , зоопарке</a:t>
            </a:r>
            <a:endParaRPr lang="ru-RU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1300" y="2057400"/>
            <a:ext cx="44704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,в ,р...бята , много ,животных</a:t>
            </a:r>
          </a:p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 </a:t>
            </a:r>
            <a:endParaRPr lang="ru-RU">
              <a:solidFill>
                <a:srgbClr val="000000"/>
              </a:solidFill>
              <a:latin typeface="Arial - 24"/>
            </a:endParaRPr>
          </a:p>
        </p:txBody>
      </p:sp>
      <p:pic>
        <p:nvPicPr>
          <p:cNvPr id="4" name="Рисунок 3"/>
          <p:cNvPicPr>
            <a:picLocks/>
          </p:cNvPicPr>
          <p:nvPr/>
        </p:nvPicPr>
        <p:blipFill>
          <a:blip r:embed="rId2">
            <a:clrChange>
              <a:clrFrom>
                <a:srgbClr val="98FB98"/>
              </a:clrFrom>
              <a:clrTo>
                <a:srgbClr val="98FB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10" y="2132330"/>
            <a:ext cx="279400" cy="2794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3">
            <a:clrChange>
              <a:clrFrom>
                <a:srgbClr val="98FB98"/>
              </a:clrFrom>
              <a:clrTo>
                <a:srgbClr val="98FB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104" y="2862643"/>
            <a:ext cx="276733" cy="2767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Рисунок 5"/>
          <p:cNvPicPr>
            <a:picLocks/>
          </p:cNvPicPr>
          <p:nvPr/>
        </p:nvPicPr>
        <p:blipFill>
          <a:blip r:embed="rId4">
            <a:clrChange>
              <a:clrFrom>
                <a:srgbClr val="98FB98"/>
              </a:clrFrom>
              <a:clrTo>
                <a:srgbClr val="98FB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043" y="3558604"/>
            <a:ext cx="276733" cy="2767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Рисунок 6"/>
          <p:cNvPicPr>
            <a:picLocks/>
          </p:cNvPicPr>
          <p:nvPr/>
        </p:nvPicPr>
        <p:blipFill>
          <a:blip r:embed="rId2">
            <a:clrChange>
              <a:clrFrom>
                <a:srgbClr val="98FB98"/>
              </a:clrFrom>
              <a:clrTo>
                <a:srgbClr val="98FB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30" y="4253230"/>
            <a:ext cx="279400" cy="2794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Рисунок 7"/>
          <p:cNvPicPr>
            <a:picLocks/>
          </p:cNvPicPr>
          <p:nvPr/>
        </p:nvPicPr>
        <p:blipFill>
          <a:blip r:embed="rId2">
            <a:clrChange>
              <a:clrFrom>
                <a:srgbClr val="98FB98"/>
              </a:clrFrom>
              <a:clrTo>
                <a:srgbClr val="98FB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10" y="4827270"/>
            <a:ext cx="279400" cy="2794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Рисунок 8"/>
          <p:cNvPicPr>
            <a:picLocks/>
          </p:cNvPicPr>
          <p:nvPr/>
        </p:nvPicPr>
        <p:blipFill>
          <a:blip r:embed="rId2">
            <a:clrChange>
              <a:clrFrom>
                <a:srgbClr val="98FB98"/>
              </a:clrFrom>
              <a:clrTo>
                <a:srgbClr val="98FB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30" y="5482590"/>
            <a:ext cx="279400" cy="2794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>
            <a:off x="1295400" y="2832100"/>
            <a:ext cx="4953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м...две...ь , в , пл...скался , в...де</a:t>
            </a:r>
            <a:endParaRPr lang="ru-RU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3530600"/>
            <a:ext cx="70358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топала , н...гой , сл...ниха , и ,бананы , пр...сила</a:t>
            </a:r>
            <a:endParaRPr lang="ru-RU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9700" y="4241800"/>
            <a:ext cx="5969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в , было ,шумно , зоопарке , вес...ло ,  и</a:t>
            </a:r>
            <a:endParaRPr lang="ru-RU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4800600"/>
            <a:ext cx="558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понравился , ле... , детям ,м...л...дой</a:t>
            </a:r>
            <a:endParaRPr lang="ru-RU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35100" y="5511800"/>
            <a:ext cx="64516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24"/>
              </a:rPr>
              <a:t>енот-пол...скун , ...грал , в...де , в , м...чами</a:t>
            </a:r>
            <a:endParaRPr lang="ru-RU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482600"/>
            <a:ext cx="94742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FF"/>
                </a:solidFill>
                <a:latin typeface="Comic Sans MS - 24"/>
              </a:rPr>
              <a:t>Вставьте пропущенные буквы, решая орфографические задачи.</a:t>
            </a:r>
          </a:p>
          <a:p>
            <a:r>
              <a:rPr lang="ru-RU" smtClean="0">
                <a:solidFill>
                  <a:srgbClr val="0000FF"/>
                </a:solidFill>
                <a:latin typeface="Comic Sans MS - 24"/>
              </a:rPr>
              <a:t>Из слов составьте предложения. Дополните текст  1-2 предложениями. Озаглавьте текст.</a:t>
            </a:r>
            <a:endParaRPr lang="ru-RU">
              <a:solidFill>
                <a:srgbClr val="0000FF"/>
              </a:solidFill>
              <a:latin typeface="Comic Sans MS - 24"/>
            </a:endParaRPr>
          </a:p>
        </p:txBody>
      </p:sp>
    </p:spTree>
    <p:extLst>
      <p:ext uri="{BB962C8B-B14F-4D97-AF65-F5344CB8AC3E}">
        <p14:creationId xmlns:p14="http://schemas.microsoft.com/office/powerpoint/2010/main" val="20604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393700"/>
            <a:ext cx="9914128" cy="62580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15122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952500"/>
            <a:ext cx="8219440" cy="64541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2505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132</Words>
  <Application>Microsoft Office PowerPoint</Application>
  <PresentationFormat>Произвольный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Arial - 24</vt:lpstr>
      <vt:lpstr>Comic Sans MS - 24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Щукина</dc:creator>
  <cp:lastModifiedBy>Andr</cp:lastModifiedBy>
  <cp:revision>3</cp:revision>
  <dcterms:created xsi:type="dcterms:W3CDTF">2013-11-09T11:19:54Z</dcterms:created>
  <dcterms:modified xsi:type="dcterms:W3CDTF">2013-11-09T11:31:02Z</dcterms:modified>
</cp:coreProperties>
</file>