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73" r:id="rId9"/>
    <p:sldId id="274" r:id="rId10"/>
    <p:sldId id="275" r:id="rId11"/>
    <p:sldId id="276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 autoAdjust="0"/>
    <p:restoredTop sz="94660"/>
  </p:normalViewPr>
  <p:slideViewPr>
    <p:cSldViewPr snapToGrid="0">
      <p:cViewPr>
        <p:scale>
          <a:sx n="59" d="100"/>
          <a:sy n="59" d="100"/>
        </p:scale>
        <p:origin x="1018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7091-557A-4BDE-9B13-7246345C1B80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C1AB-0AA5-4843-B17A-25706E401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192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7091-557A-4BDE-9B13-7246345C1B80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C1AB-0AA5-4843-B17A-25706E401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190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7091-557A-4BDE-9B13-7246345C1B80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C1AB-0AA5-4843-B17A-25706E401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067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7091-557A-4BDE-9B13-7246345C1B80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C1AB-0AA5-4843-B17A-25706E401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43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7091-557A-4BDE-9B13-7246345C1B80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C1AB-0AA5-4843-B17A-25706E401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88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7091-557A-4BDE-9B13-7246345C1B80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C1AB-0AA5-4843-B17A-25706E401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501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7091-557A-4BDE-9B13-7246345C1B80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C1AB-0AA5-4843-B17A-25706E401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162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7091-557A-4BDE-9B13-7246345C1B80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C1AB-0AA5-4843-B17A-25706E401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04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7091-557A-4BDE-9B13-7246345C1B80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C1AB-0AA5-4843-B17A-25706E401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026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7091-557A-4BDE-9B13-7246345C1B80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C1AB-0AA5-4843-B17A-25706E401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571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7091-557A-4BDE-9B13-7246345C1B80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AC1AB-0AA5-4843-B17A-25706E401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774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47091-557A-4BDE-9B13-7246345C1B80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AC1AB-0AA5-4843-B17A-25706E401B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023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"/>
            <a:ext cx="9144000" cy="68389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11032" y="1174035"/>
            <a:ext cx="5831871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Проект </a:t>
            </a:r>
            <a:endParaRPr lang="ru-RU" sz="3600" b="1" dirty="0" smtClean="0">
              <a:solidFill>
                <a:srgbClr val="FF0000"/>
              </a:solidFill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«Лето - лето к нам пришло!!!»</a:t>
            </a:r>
            <a:endParaRPr lang="ru-RU" sz="3600" b="1" dirty="0" smtClean="0">
              <a:solidFill>
                <a:srgbClr val="FF0000"/>
              </a:solidFill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(средняя группа)</a:t>
            </a:r>
            <a:endParaRPr lang="ru-RU" sz="2400" b="1" dirty="0">
              <a:solidFill>
                <a:srgbClr val="FF0000"/>
              </a:solidFill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5761" y="4249418"/>
            <a:ext cx="6433425" cy="959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spcAft>
                <a:spcPts val="100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Разработала воспитатель:     </a:t>
            </a:r>
          </a:p>
          <a:p>
            <a:pPr marL="457200" algn="just">
              <a:spcAft>
                <a:spcPts val="1000"/>
              </a:spcAft>
            </a:pP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Куандыкова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Г.И.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7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5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5186" y="184959"/>
            <a:ext cx="8052619" cy="963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solidFill>
                <a:srgbClr val="FF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5186" y="297554"/>
            <a:ext cx="8450827" cy="7273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этап - Основной:</a:t>
            </a:r>
            <a:endParaRPr lang="ru-RU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u="sng" dirty="0">
                <a:solidFill>
                  <a:srgbClr val="FFC000"/>
                </a:solidFill>
                <a:latin typeface="Georgia" panose="02040502050405020303" pitchFamily="18" charset="0"/>
              </a:rPr>
              <a:t>Художественно-эстетическое развитие:   </a:t>
            </a:r>
            <a:r>
              <a:rPr lang="ru-RU" b="1" dirty="0">
                <a:solidFill>
                  <a:srgbClr val="FFC000"/>
                </a:solidFill>
                <a:latin typeface="Georgia" panose="02040502050405020303" pitchFamily="18" charset="0"/>
              </a:rPr>
              <a:t>  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Рисование: «Радуга-дуга».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Рисование по замыслу «Здравствуй лето» - развивать воображение.  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Лепка «Божья коровка»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Рассматривание иллюстраций к сказкам «Маша и солнце»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Рисование на асфальте цветными мелками (игры-забавы)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Аппликация «У солнышка в гостях»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Аппликация "Весёлая гусеница"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Рассматривание картинок с изображением летних примет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Рассматривание  альбома «Лето».  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Конструирование:  «Цветы на клумбе»(</a:t>
            </a:r>
            <a:r>
              <a:rPr lang="ru-RU" b="1" dirty="0" err="1">
                <a:solidFill>
                  <a:srgbClr val="002060"/>
                </a:solidFill>
                <a:latin typeface="Georgia" panose="02040502050405020303" pitchFamily="18" charset="0"/>
              </a:rPr>
              <a:t>коллект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.)  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Прослушивание записи П.И. Чайковский «Времена года»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Прослушивание песни А. Варламова "Какого цвета лето? "   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Развлечение «Лето долгожданное, теплое, желанное».   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Рассматривание: иллюстраций облаков разной формы- развивать воображение, учить видеть прекрасное.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коллективная работа «Лето»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Выставка работы «Цветочная поляна».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Вернисаж работ детей «Прекрасное лето»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выставка фотографий «Летний отдых»</a:t>
            </a:r>
          </a:p>
          <a:p>
            <a:pPr marL="285750" indent="-285750">
              <a:spcAft>
                <a:spcPts val="1000"/>
              </a:spcAft>
              <a:buFont typeface="Wingdings" panose="05000000000000000000" pitchFamily="2" charset="2"/>
              <a:buChar char="Ø"/>
            </a:pPr>
            <a:endParaRPr lang="ru-RU" dirty="0" smtClean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7237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5186" y="184959"/>
            <a:ext cx="8052619" cy="963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solidFill>
                <a:srgbClr val="FF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88258"/>
            <a:ext cx="8952271" cy="1657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этап - Заключительный :</a:t>
            </a:r>
          </a:p>
          <a:p>
            <a:pPr marL="457200"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Развлечение «Лето долгожданное, теплое, желанное».  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1000"/>
              </a:spcAft>
            </a:pPr>
            <a:endParaRPr lang="ru-RU" b="1" dirty="0">
              <a:solidFill>
                <a:srgbClr val="FF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895" y="3059758"/>
            <a:ext cx="4267200" cy="309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613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59742" y="156459"/>
            <a:ext cx="4572000" cy="24858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лето?</a:t>
            </a:r>
            <a:br>
              <a:rPr lang="ru-RU" sz="320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много света.</a:t>
            </a:r>
            <a:endParaRPr lang="ru-RU" sz="3200" dirty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поле, это лес,</a:t>
            </a:r>
            <a:br>
              <a:rPr lang="ru-RU" sz="320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тысячи чудес!</a:t>
            </a:r>
            <a:endParaRPr lang="ru-RU" sz="3200" dirty="0">
              <a:solidFill>
                <a:srgbClr val="FF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43898" y="2642268"/>
            <a:ext cx="7860889" cy="17374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Спасибо за внимание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137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2167" y="283887"/>
            <a:ext cx="7919885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solidFill>
                  <a:srgbClr val="C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              Актуальность проекта: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 </a:t>
            </a: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Проблема здоровья детей была, есть и будет актуальной. Работа педагогического коллектива планируется с учетом выполнения задачи по полноценному физическому развитию, сохранению и укреплению здоровья детей.</a:t>
            </a:r>
          </a:p>
          <a:p>
            <a:pPr algn="just"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Лето – самое благоприятное время для укрепления и развития детей. Работа в ДОУ в летний период должна быть организована так, чтобы дети провели его с радостью и удовольствием и получили заряд бодрости и здоровья.</a:t>
            </a:r>
            <a:endParaRPr lang="ru-RU" sz="2400" b="1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3345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65122" y="785934"/>
            <a:ext cx="7831394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3600" b="1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Цель проекта:</a:t>
            </a:r>
          </a:p>
          <a:p>
            <a:pPr algn="just">
              <a:spcAft>
                <a:spcPts val="1000"/>
              </a:spcAft>
            </a:pPr>
            <a:r>
              <a:rPr lang="ru-RU" sz="2800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Расширить представление детей о лете, стимулировать познавательный интерес.</a:t>
            </a:r>
            <a:endParaRPr lang="ru-RU" sz="2800" b="1" dirty="0" smtClean="0">
              <a:solidFill>
                <a:srgbClr val="00206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6286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5187" y="277531"/>
            <a:ext cx="8406581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Задачи проекта:</a:t>
            </a:r>
            <a:r>
              <a:rPr lang="ru-RU" sz="280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</a:t>
            </a:r>
          </a:p>
          <a:p>
            <a:pPr algn="just"/>
            <a:r>
              <a:rPr lang="ru-RU" b="1" u="sng" dirty="0">
                <a:solidFill>
                  <a:srgbClr val="002060"/>
                </a:solidFill>
                <a:latin typeface="Georgia" panose="02040502050405020303" pitchFamily="18" charset="0"/>
              </a:rPr>
              <a:t>Для детей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: </a:t>
            </a:r>
            <a:endParaRPr lang="ru-RU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с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формировать 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представления о лете, как времени года, его существенных признаках; развивать интерес к природе.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с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пособствовать 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развитию двигательной самостоятельности, двигательного творчества, инициативы и сообразительности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оспитывать 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у детей любовь ко всему живому, желание беречь и охранять природу.</a:t>
            </a:r>
          </a:p>
          <a:p>
            <a:pPr algn="just"/>
            <a:r>
              <a:rPr lang="ru-RU" b="1" u="sng" dirty="0">
                <a:solidFill>
                  <a:srgbClr val="002060"/>
                </a:solidFill>
                <a:latin typeface="Georgia" panose="02040502050405020303" pitchFamily="18" charset="0"/>
              </a:rPr>
              <a:t>Для педагогов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о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рганизовать 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оптимальный двигательный режим в течении дня, совершенствовать физические качества детей.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ф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ормировать 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эмоционально-положительное отношение к окружающему миру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,.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оспитывать 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любовь к природе путем систематического целенаправленного общения дошкольников с окружающей средой.</a:t>
            </a:r>
          </a:p>
          <a:p>
            <a:pPr algn="just"/>
            <a:r>
              <a:rPr lang="ru-RU" b="1" u="sng" dirty="0">
                <a:solidFill>
                  <a:srgbClr val="002060"/>
                </a:solidFill>
                <a:latin typeface="Georgia" panose="02040502050405020303" pitchFamily="18" charset="0"/>
              </a:rPr>
              <a:t>Для родителей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а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ктивное 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вовлечение родителей в совместную деятельность с ребенком в условиях семьи и детского сада.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п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ознавательно 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просвещение родителей по теме проекта.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у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крепление </a:t>
            </a:r>
            <a:r>
              <a:rPr lang="ru-RU" dirty="0" err="1">
                <a:solidFill>
                  <a:srgbClr val="002060"/>
                </a:solidFill>
                <a:latin typeface="Georgia" panose="02040502050405020303" pitchFamily="18" charset="0"/>
              </a:rPr>
              <a:t>детско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- родительских отношений.</a:t>
            </a:r>
          </a:p>
          <a:p>
            <a:pPr algn="ctr">
              <a:spcAft>
                <a:spcPts val="0"/>
              </a:spcAft>
            </a:pPr>
            <a:endParaRPr lang="ru-RU" sz="2400" dirty="0" smtClean="0">
              <a:solidFill>
                <a:srgbClr val="FF0000"/>
              </a:solidFill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2062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4" y="3464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964" y="701369"/>
            <a:ext cx="534482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2600" b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дети, родители, педагогический коллектив.</a:t>
            </a:r>
            <a:endParaRPr lang="ru-RU" sz="2400" b="1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0439" y="4282993"/>
            <a:ext cx="7502129" cy="849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 проекта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познавательно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 </a:t>
            </a: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творческий.</a:t>
            </a:r>
            <a:endParaRPr lang="ru-RU" sz="2400" b="1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58650" y="1762344"/>
            <a:ext cx="56891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sz="2300" b="1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Продолжительность проекта</a:t>
            </a:r>
            <a:r>
              <a:rPr lang="ru-RU" sz="2300" b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краткосрочный</a:t>
            </a:r>
            <a:endParaRPr lang="ru-RU" sz="2400" b="1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4637" y="3252795"/>
            <a:ext cx="53777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Срок реализации проекта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недели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914" y="480098"/>
            <a:ext cx="3000706" cy="277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158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098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8929" y="391069"/>
            <a:ext cx="8495071" cy="5165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Ожидаемые результаты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Сплочение детей, родителей  и педагогов в процессе активного сотрудничества в ходе реализации проекта.</a:t>
            </a:r>
          </a:p>
          <a:p>
            <a:pPr algn="just"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Снижение количества наиболее часто встречающихся в дошкольном детстве заболеваний, улучшение показателей физического и психологического здоровья детей.</a:t>
            </a:r>
          </a:p>
          <a:p>
            <a:pPr algn="just"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 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благоприятного психологического микроклимата в детском коллективе.</a:t>
            </a:r>
          </a:p>
          <a:p>
            <a:pPr algn="just"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Получение детьми знаний о ЗОЖ, сезонных изменениях в природе летом.</a:t>
            </a:r>
          </a:p>
          <a:p>
            <a:pPr>
              <a:spcAft>
                <a:spcPts val="1000"/>
              </a:spcAft>
            </a:pPr>
            <a:endParaRPr lang="ru-RU" sz="2000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362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5" y="4833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5186" y="184959"/>
            <a:ext cx="8052619" cy="963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solidFill>
                <a:srgbClr val="FF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9714" y="184959"/>
            <a:ext cx="8583561" cy="6873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Этапы реализации проекта:</a:t>
            </a:r>
          </a:p>
          <a:p>
            <a:pPr algn="ctr">
              <a:spcAft>
                <a:spcPts val="100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этап - Организационный</a:t>
            </a:r>
            <a:r>
              <a:rPr lang="ru-RU" sz="1400" b="1" u="sng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1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.  Изучение методической литературы. </a:t>
            </a:r>
          </a:p>
          <a:p>
            <a:pPr algn="just"/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2. Составление  перспективного планирования  летней </a:t>
            </a:r>
            <a:r>
              <a:rPr lang="ru-RU" sz="17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воспитательно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 - оздоровительной работы с детьми.  </a:t>
            </a:r>
          </a:p>
          <a:p>
            <a:pPr algn="just"/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3.  Подборка игр, бесед, наблюдений, стихов, песен, загадок  и т.д. в соответствии с возрастом детей.</a:t>
            </a:r>
          </a:p>
          <a:p>
            <a:pPr algn="just"/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4. Создание  условий для проведения  летней оздоровительной работы в группе и на участках ДОУ.</a:t>
            </a:r>
          </a:p>
          <a:p>
            <a:pPr algn="just"/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 </a:t>
            </a:r>
            <a:endParaRPr lang="ru-RU" sz="17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5. </a:t>
            </a:r>
            <a:r>
              <a:rPr lang="ru-RU" sz="1700" b="1" u="sng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Консультации родителей по теме: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Детский травматизм и его предупреждение»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«Предупреждение солнечных ударов» 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«Гигиена сна»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«Первая помощь при ушибах, ранах, укусах насекомых»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«Закаливание, воздушные и солнечные ванны»</a:t>
            </a:r>
          </a:p>
          <a:p>
            <a:pPr algn="just"/>
            <a:r>
              <a:rPr lang="ru-RU" sz="1700" b="1" u="sng" dirty="0">
                <a:solidFill>
                  <a:srgbClr val="002060"/>
                </a:solidFill>
                <a:latin typeface="Georgia" panose="02040502050405020303" pitchFamily="18" charset="0"/>
              </a:rPr>
              <a:t>Беседы: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«Болезни грязных рук»  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«Закаляйся, если хочешь быть здоров»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«Одежда детей летом»  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«Профилактика кишечных заболеваний»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«О летнем отдыхе с ребенком»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«Витамины летом»</a:t>
            </a:r>
          </a:p>
          <a:p>
            <a:pPr>
              <a:spcAft>
                <a:spcPts val="1000"/>
              </a:spcAft>
            </a:pPr>
            <a:endParaRPr lang="ru-RU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426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5186" y="184959"/>
            <a:ext cx="8052619" cy="963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solidFill>
                <a:srgbClr val="FF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239" y="297554"/>
            <a:ext cx="8804787" cy="7894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2 этап </a:t>
            </a:r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Основной:</a:t>
            </a:r>
          </a:p>
          <a:p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</a:t>
            </a:r>
            <a:r>
              <a:rPr lang="ru-RU" sz="1700" b="1" u="sng" dirty="0" smtClean="0">
                <a:solidFill>
                  <a:srgbClr val="002060"/>
                </a:solidFill>
                <a:latin typeface="Georgia" panose="02040502050405020303" pitchFamily="18" charset="0"/>
              </a:rPr>
              <a:t>Беседы</a:t>
            </a:r>
            <a:r>
              <a:rPr lang="ru-RU" sz="1700" b="1" u="sng" dirty="0">
                <a:solidFill>
                  <a:srgbClr val="002060"/>
                </a:solidFill>
                <a:latin typeface="Georgia" panose="02040502050405020303" pitchFamily="18" charset="0"/>
              </a:rPr>
              <a:t>: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Наступило лето!»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День Солнца».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Обсудить 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тему «Мы на улице»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Беседа 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о цветах, их названия, запахах, каким они цветом и т. д.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Беседа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: «Как вести себя в жару на участке»</a:t>
            </a:r>
          </a:p>
          <a:p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 </a:t>
            </a:r>
          </a:p>
          <a:p>
            <a:r>
              <a:rPr lang="ru-RU" sz="1700" b="1" u="sng" dirty="0" smtClean="0">
                <a:solidFill>
                  <a:srgbClr val="002060"/>
                </a:solidFill>
                <a:latin typeface="Georgia" panose="02040502050405020303" pitchFamily="18" charset="0"/>
              </a:rPr>
              <a:t>Наблюдения:</a:t>
            </a:r>
            <a:endParaRPr lang="ru-RU" sz="1700" b="1" u="sng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за полётом тополиного пуха, за цветением растений.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за растениями на площадке- способствовать развитию у детей положительных эмоций, узнавать и называть растения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за солнцем- закреплять знания о пользе солнца, тепла для здоровья человека. Расширять представление детей о простейших связях в природе.</a:t>
            </a:r>
          </a:p>
          <a:p>
            <a:endParaRPr lang="ru-RU" sz="17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ru-RU" sz="1700" b="1" u="sng" dirty="0">
                <a:solidFill>
                  <a:srgbClr val="002060"/>
                </a:solidFill>
                <a:latin typeface="Georgia" panose="02040502050405020303" pitchFamily="18" charset="0"/>
              </a:rPr>
              <a:t>Познавательно-исследовательская деятельность: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с песком - закрепить знания свойств сырого песка, совершенствовать конструктивные навыки, формировать умение испытывать чувство радости от удачного результата своей деятельности.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Опыт «Из каких цветов состоит солнечный луч». Наблюдение  в полдень за солнцем, обратить внимание, что оно находится над головой и от столба почти нет тени.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pPr>
              <a:spcAft>
                <a:spcPts val="1000"/>
              </a:spcAft>
            </a:pPr>
            <a:endParaRPr lang="ru-RU" b="1" dirty="0" smtClean="0">
              <a:solidFill>
                <a:srgbClr val="C0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endParaRPr lang="ru-RU" dirty="0" smtClean="0">
              <a:solidFill>
                <a:srgbClr val="C0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8105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5186" y="184959"/>
            <a:ext cx="8052619" cy="963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solidFill>
                <a:srgbClr val="FF000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7922" y="297554"/>
            <a:ext cx="8259097" cy="6914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этап - Основной: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700" b="1" u="sng" dirty="0">
                <a:solidFill>
                  <a:srgbClr val="FFC000"/>
                </a:solidFill>
                <a:latin typeface="Georgia" panose="02040502050405020303" pitchFamily="18" charset="0"/>
              </a:rPr>
              <a:t>Игровая деятельность</a:t>
            </a:r>
          </a:p>
          <a:p>
            <a:pPr algn="just"/>
            <a:r>
              <a:rPr lang="ru-RU" sz="1700" b="1" i="1" dirty="0">
                <a:solidFill>
                  <a:srgbClr val="002060"/>
                </a:solidFill>
                <a:latin typeface="Georgia" panose="02040502050405020303" pitchFamily="18" charset="0"/>
              </a:rPr>
              <a:t>Подвижные игры</a:t>
            </a:r>
            <a:r>
              <a:rPr lang="ru-RU" sz="17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: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Мы веселые ребята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Хитрая лиса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Мышеловка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Лягушки и цапля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Медведь и пчелы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Удочка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Море волнуется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Не попадись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Мой веселый звонкий мяч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Найди себе пару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Карусели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Ловишка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, бери ленту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У медведя во бору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Поменяйся местами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Охотники и утки» и др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</a:p>
          <a:p>
            <a:pPr marL="285750" lvl="0" indent="-285750" algn="just">
              <a:buFontTx/>
              <a:buChar char="-"/>
            </a:pPr>
            <a:endParaRPr lang="ru-RU" sz="17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 </a:t>
            </a:r>
            <a:r>
              <a:rPr lang="ru-RU" sz="1700" b="1" i="1" u="sng" dirty="0" smtClean="0">
                <a:solidFill>
                  <a:srgbClr val="FFC000"/>
                </a:solidFill>
                <a:latin typeface="Georgia" panose="02040502050405020303" pitchFamily="18" charset="0"/>
              </a:rPr>
              <a:t>Словесно-дидактические </a:t>
            </a:r>
            <a:r>
              <a:rPr lang="ru-RU" sz="1700" b="1" i="1" u="sng" dirty="0">
                <a:solidFill>
                  <a:srgbClr val="FFC000"/>
                </a:solidFill>
                <a:latin typeface="Georgia" panose="02040502050405020303" pitchFamily="18" charset="0"/>
              </a:rPr>
              <a:t>игры:</a:t>
            </a:r>
            <a:endParaRPr lang="ru-RU" sz="1700" b="1" u="sng" dirty="0">
              <a:solidFill>
                <a:srgbClr val="FFC000"/>
              </a:solidFill>
              <a:latin typeface="Georgia" panose="02040502050405020303" pitchFamily="18" charset="0"/>
            </a:endParaRPr>
          </a:p>
          <a:p>
            <a:pPr lvl="0" algn="just"/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«Летние путешествия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Кто больше всего назовет насекомых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?»,</a:t>
            </a:r>
            <a:endParaRPr lang="ru-RU" sz="17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just"/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«Что 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раньше - 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что потом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?»,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Я скажу, а ты дополни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Кто, что любит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Какое время года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?»,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Какое  бывает лето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?»,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Найди рисунки о лете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Времена года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Магнитная мозаика</a:t>
            </a:r>
            <a:r>
              <a:rPr lang="ru-RU" sz="1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», «</a:t>
            </a:r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Угадай звук». Прослушивание композиций «Звуки природы»      </a:t>
            </a:r>
            <a:endParaRPr lang="ru-RU" sz="17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            </a:t>
            </a:r>
            <a:r>
              <a:rPr lang="ru-RU" sz="1600" dirty="0"/>
              <a:t> </a:t>
            </a:r>
            <a:endParaRPr lang="ru-RU" sz="1600" dirty="0" smtClean="0"/>
          </a:p>
          <a:p>
            <a:pPr algn="ctr"/>
            <a:r>
              <a:rPr lang="ru-RU" sz="1600" b="1" u="sng" dirty="0" smtClean="0">
                <a:solidFill>
                  <a:srgbClr val="FFC000"/>
                </a:solidFill>
                <a:latin typeface="Georgia" panose="02040502050405020303" pitchFamily="18" charset="0"/>
              </a:rPr>
              <a:t>Чтение </a:t>
            </a:r>
            <a:r>
              <a:rPr lang="ru-RU" sz="1600" b="1" u="sng" dirty="0">
                <a:solidFill>
                  <a:srgbClr val="FFC000"/>
                </a:solidFill>
                <a:latin typeface="Georgia" panose="02040502050405020303" pitchFamily="18" charset="0"/>
              </a:rPr>
              <a:t>художественной литературы:</a:t>
            </a:r>
          </a:p>
          <a:p>
            <a:pPr lvl="0" algn="just"/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А. Усачёва «Что такое лето, К. Ушинский «Летом в лесу», Данько «Вот и лето подоспело», Е. Благинина «Черемуха», Н. Калинина «Как Сашу обожгла крапива»,</a:t>
            </a:r>
          </a:p>
          <a:p>
            <a:pPr lvl="0" algn="just"/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В. Берестов «Весёлое лето», Н. Полякова «Доброе лето», З Александрова «Дождик», В. Бианки и </a:t>
            </a:r>
            <a:r>
              <a:rPr lang="ru-RU" sz="16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др</a:t>
            </a:r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 «Рассказы о животных», Энциклопедии «Зеленая планета», «О планете Земля», Г. Горина «Безбилетный муравей».</a:t>
            </a:r>
          </a:p>
          <a:p>
            <a:pPr lvl="0" algn="just"/>
            <a:endParaRPr lang="ru-RU" sz="17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700" b="1" dirty="0">
                <a:solidFill>
                  <a:srgbClr val="002060"/>
                </a:solidFill>
                <a:latin typeface="Georgia" panose="02040502050405020303" pitchFamily="18" charset="0"/>
              </a:rPr>
              <a:t> </a:t>
            </a:r>
            <a:endParaRPr lang="ru-RU" dirty="0">
              <a:solidFill>
                <a:srgbClr val="00206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034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</TotalTime>
  <Words>469</Words>
  <Application>Microsoft Office PowerPoint</Application>
  <PresentationFormat>Экран (4:3)</PresentationFormat>
  <Paragraphs>117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Georgia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11</cp:lastModifiedBy>
  <cp:revision>39</cp:revision>
  <dcterms:created xsi:type="dcterms:W3CDTF">2017-09-22T13:08:35Z</dcterms:created>
  <dcterms:modified xsi:type="dcterms:W3CDTF">2019-06-01T22:00:57Z</dcterms:modified>
</cp:coreProperties>
</file>