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5" r:id="rId3"/>
    <p:sldId id="281" r:id="rId4"/>
    <p:sldId id="280" r:id="rId5"/>
    <p:sldId id="279" r:id="rId6"/>
    <p:sldId id="278" r:id="rId7"/>
    <p:sldId id="277" r:id="rId8"/>
    <p:sldId id="276" r:id="rId9"/>
    <p:sldId id="265" r:id="rId10"/>
    <p:sldId id="268" r:id="rId11"/>
    <p:sldId id="270" r:id="rId12"/>
    <p:sldId id="271" r:id="rId13"/>
    <p:sldId id="263" r:id="rId14"/>
    <p:sldId id="264" r:id="rId15"/>
    <p:sldId id="269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878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63736-E124-4812-BFB1-5C837299A4D6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F652-11F6-48A4-9689-A9E3BFB9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42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8657-A63B-4F98-BCC3-001F85C32552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pozharnaya_signalizaciya_(get-tun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9fba454d9bfe35f7cf5fd177fd73971f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skoroj_pomocshi_(get-tune.net)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Tramvaya_(get-tune.net)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trollejbus_-_zvuki_ego_serdca_(get-tune.net)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motora_-_mashina_(get-tune.net)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857224" y="1714488"/>
            <a:ext cx="8001056" cy="3357586"/>
          </a:xfrm>
          <a:prstGeom prst="cloud">
            <a:avLst/>
          </a:prstGeom>
          <a:solidFill>
            <a:srgbClr val="FFC000"/>
          </a:solidFill>
          <a:ln>
            <a:solidFill>
              <a:srgbClr val="365D8C">
                <a:alpha val="0"/>
              </a:srgbClr>
            </a:solidFill>
          </a:ln>
          <a:effectLst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latin typeface="Arial Black" pitchFamily="34" charset="0"/>
              </a:rPr>
              <a:t>транспорт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282" y="5643578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Презентация на тему «Транспорт»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Выполнила воспитатель Кленкова Н.В</a:t>
            </a:r>
          </a:p>
        </p:txBody>
      </p:sp>
    </p:spTree>
  </p:cSld>
  <p:clrMapOvr>
    <a:masterClrMapping/>
  </p:clrMapOvr>
  <p:transition spd="slow" advClick="0" advTm="0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6261100" cy="430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00042"/>
            <a:ext cx="37862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Кран</a:t>
            </a:r>
          </a:p>
          <a:p>
            <a:pPr algn="ctr"/>
            <a:r>
              <a:rPr lang="ru-RU" dirty="0">
                <a:latin typeface="Arial Black" pitchFamily="34" charset="0"/>
              </a:rPr>
              <a:t>А на стройке утром рано</a:t>
            </a:r>
          </a:p>
          <a:p>
            <a:pPr algn="ctr"/>
            <a:r>
              <a:rPr lang="ru-RU" dirty="0">
                <a:latin typeface="Arial Black" pitchFamily="34" charset="0"/>
              </a:rPr>
              <a:t>Есть работа и для крана.</a:t>
            </a:r>
          </a:p>
          <a:p>
            <a:pPr algn="ctr"/>
            <a:r>
              <a:rPr lang="ru-RU" dirty="0">
                <a:latin typeface="Arial Black" pitchFamily="34" charset="0"/>
              </a:rPr>
              <a:t>Грузы вверх он подаёт,</a:t>
            </a:r>
          </a:p>
          <a:p>
            <a:pPr algn="ctr"/>
            <a:r>
              <a:rPr lang="ru-RU" dirty="0">
                <a:latin typeface="Arial Black" pitchFamily="34" charset="0"/>
              </a:rPr>
              <a:t>Никогда не устаёт.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00372"/>
            <a:ext cx="5572164" cy="3500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85723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Грузовик</a:t>
            </a:r>
          </a:p>
          <a:p>
            <a:pPr algn="ctr"/>
            <a:r>
              <a:rPr lang="ru-RU" dirty="0">
                <a:latin typeface="Arial Black" pitchFamily="34" charset="0"/>
              </a:rPr>
              <a:t>Вот трудяга-грузовик.</a:t>
            </a:r>
          </a:p>
          <a:p>
            <a:pPr algn="ctr"/>
            <a:r>
              <a:rPr lang="ru-RU" dirty="0">
                <a:latin typeface="Arial Black" pitchFamily="34" charset="0"/>
              </a:rPr>
              <a:t>Он к тяжёлому привык.</a:t>
            </a:r>
          </a:p>
          <a:p>
            <a:pPr algn="ctr"/>
            <a:r>
              <a:rPr lang="ru-RU" dirty="0">
                <a:latin typeface="Arial Black" pitchFamily="34" charset="0"/>
              </a:rPr>
              <a:t>Перевезёт, что нужно,</a:t>
            </a:r>
          </a:p>
          <a:p>
            <a:pPr algn="ctr"/>
            <a:r>
              <a:rPr lang="ru-RU" dirty="0">
                <a:latin typeface="Arial Black" pitchFamily="34" charset="0"/>
              </a:rPr>
              <a:t>Быстренько и дружно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advClick="0" advTm="1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в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214554"/>
            <a:ext cx="4000528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399276" y="542925"/>
            <a:ext cx="42444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abic Typesetting" pitchFamily="66" charset="-78"/>
              </a:rPr>
              <a:t>Самосвал</a:t>
            </a:r>
          </a:p>
          <a:p>
            <a:pPr algn="ctr"/>
            <a:r>
              <a:rPr lang="ru-RU" dirty="0">
                <a:latin typeface="Arial Black" pitchFamily="34" charset="0"/>
                <a:cs typeface="Arabic Typesetting" pitchFamily="66" charset="-78"/>
              </a:rPr>
              <a:t>Из кузова песку-обвал</a:t>
            </a:r>
          </a:p>
          <a:p>
            <a:pPr algn="ctr"/>
            <a:r>
              <a:rPr lang="ru-RU" dirty="0">
                <a:latin typeface="Arial Black" pitchFamily="34" charset="0"/>
                <a:cs typeface="Arabic Typesetting" pitchFamily="66" charset="-78"/>
              </a:rPr>
              <a:t>То машина-самосвал!</a:t>
            </a:r>
          </a:p>
          <a:p>
            <a:pPr algn="ctr"/>
            <a:r>
              <a:rPr lang="ru-RU" dirty="0">
                <a:latin typeface="Arial Black" pitchFamily="34" charset="0"/>
                <a:cs typeface="Arabic Typesetting" pitchFamily="66" charset="-78"/>
              </a:rPr>
              <a:t>Привезли песку рабочим,</a:t>
            </a:r>
          </a:p>
          <a:p>
            <a:pPr algn="ctr"/>
            <a:r>
              <a:rPr lang="ru-RU" dirty="0">
                <a:latin typeface="Arial Black" pitchFamily="34" charset="0"/>
                <a:cs typeface="Arabic Typesetting" pitchFamily="66" charset="-78"/>
              </a:rPr>
              <a:t>Чтобы строить дом помочь им.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57174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Игра</a:t>
            </a:r>
          </a:p>
          <a:p>
            <a:pPr algn="ctr"/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«Что лишнее</a:t>
            </a:r>
            <a:r>
              <a:rPr lang="en-US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?</a:t>
            </a: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»</a:t>
            </a:r>
          </a:p>
        </p:txBody>
      </p:sp>
    </p:spTree>
  </p:cSld>
  <p:clrMapOvr>
    <a:masterClrMapping/>
  </p:clrMapOvr>
  <p:transition advClick="0" advTm="1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f7e96feaa7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429156" cy="2928958"/>
          </a:xfrm>
          <a:prstGeom prst="rect">
            <a:avLst/>
          </a:prstGeom>
        </p:spPr>
      </p:pic>
      <p:pic>
        <p:nvPicPr>
          <p:cNvPr id="4" name="Рисунок 3" descr="nn_00060517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071918"/>
            <a:ext cx="4357718" cy="2786082"/>
          </a:xfrm>
          <a:prstGeom prst="rect">
            <a:avLst/>
          </a:prstGeom>
        </p:spPr>
      </p:pic>
      <p:pic>
        <p:nvPicPr>
          <p:cNvPr id="5" name="Рисунок 4" descr="skor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10" y="714356"/>
            <a:ext cx="3929090" cy="2571768"/>
          </a:xfrm>
          <a:prstGeom prst="rect">
            <a:avLst/>
          </a:prstGeom>
        </p:spPr>
      </p:pic>
      <p:pic>
        <p:nvPicPr>
          <p:cNvPr id="7" name="Рисунок 6" descr="трамва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357562"/>
            <a:ext cx="357190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6458 0.35695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3857652" cy="2928958"/>
          </a:xfrm>
          <a:prstGeom prst="rect">
            <a:avLst/>
          </a:prstGeom>
        </p:spPr>
      </p:pic>
      <p:pic>
        <p:nvPicPr>
          <p:cNvPr id="3" name="Рисунок 2" descr="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66"/>
            <a:ext cx="3500462" cy="2928958"/>
          </a:xfrm>
          <a:prstGeom prst="rect">
            <a:avLst/>
          </a:prstGeom>
        </p:spPr>
      </p:pic>
      <p:pic>
        <p:nvPicPr>
          <p:cNvPr id="4" name="Рисунок 3" descr="самосва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571876"/>
            <a:ext cx="3023616" cy="2897120"/>
          </a:xfrm>
          <a:prstGeom prst="rect">
            <a:avLst/>
          </a:prstGeom>
        </p:spPr>
      </p:pic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786190"/>
            <a:ext cx="3857620" cy="268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1 0.02939 L 0.33091 0.3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вт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00560" cy="3143272"/>
          </a:xfrm>
          <a:prstGeom prst="rect">
            <a:avLst/>
          </a:prstGeom>
        </p:spPr>
      </p:pic>
      <p:pic>
        <p:nvPicPr>
          <p:cNvPr id="4" name="Рисунок 3" descr="трамвай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7166"/>
            <a:ext cx="3057531" cy="2928958"/>
          </a:xfrm>
          <a:prstGeom prst="rect">
            <a:avLst/>
          </a:prstGeom>
        </p:spPr>
      </p:pic>
      <p:pic>
        <p:nvPicPr>
          <p:cNvPr id="5" name="Рисунок 4" descr="тр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642918"/>
            <a:ext cx="3500462" cy="2643206"/>
          </a:xfrm>
          <a:prstGeom prst="rect">
            <a:avLst/>
          </a:prstGeom>
        </p:spPr>
      </p:pic>
      <p:pic>
        <p:nvPicPr>
          <p:cNvPr id="7" name="Рисунок 6" descr="полиц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286256"/>
            <a:ext cx="321471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8 0.03334 L -0.43888 0.0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928802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 просмотр!</a:t>
            </a:r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26708C-AA32-4175-AF1A-2E2D1C0FF386}"/>
              </a:ext>
            </a:extLst>
          </p:cNvPr>
          <p:cNvSpPr txBox="1"/>
          <p:nvPr/>
        </p:nvSpPr>
        <p:spPr>
          <a:xfrm>
            <a:off x="827584" y="692696"/>
            <a:ext cx="7056784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var(--bs-font-sans-serif)"/>
              </a:rPr>
              <a:t>                               </a:t>
            </a:r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 </a:t>
            </a:r>
            <a:endParaRPr lang="ru-RU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  Расширение знаний  о знакомом транспорте, который можно увидеть.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   Развитие умений различать транспортные средства на картинках, называть их.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    Учить выделять существенные признаки, строение и назначение частей, дифференцировать и группировать виды транспорта.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16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43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2214554"/>
            <a:ext cx="4071966" cy="4000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357290" y="64291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Пожарная машина</a:t>
            </a:r>
          </a:p>
          <a:p>
            <a:pPr algn="ctr"/>
            <a:r>
              <a:rPr lang="ru-RU" dirty="0">
                <a:latin typeface="Arial Black" pitchFamily="34" charset="0"/>
              </a:rPr>
              <a:t>Мчат пожарные машины</a:t>
            </a:r>
          </a:p>
          <a:p>
            <a:pPr algn="ctr"/>
            <a:r>
              <a:rPr lang="ru-RU" dirty="0">
                <a:latin typeface="Arial Black" pitchFamily="34" charset="0"/>
              </a:rPr>
              <a:t>В них отважные мужчины</a:t>
            </a:r>
          </a:p>
          <a:p>
            <a:pPr algn="ctr"/>
            <a:r>
              <a:rPr lang="ru-RU" dirty="0">
                <a:latin typeface="Arial Black" pitchFamily="34" charset="0"/>
              </a:rPr>
              <a:t>Едут быстро на пожар</a:t>
            </a:r>
          </a:p>
          <a:p>
            <a:pPr algn="ctr"/>
            <a:r>
              <a:rPr lang="ru-RU" dirty="0">
                <a:latin typeface="Arial Black" pitchFamily="34" charset="0"/>
              </a:rPr>
              <a:t>Побеждать огонь и жар.</a:t>
            </a:r>
          </a:p>
        </p:txBody>
      </p:sp>
      <p:pic>
        <p:nvPicPr>
          <p:cNvPr id="6" name="zvuk_-_pozharnaya_signalizac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81514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3180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517 -0.44097 L -3.61111E-6 4.44444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7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714620"/>
            <a:ext cx="5072098" cy="36433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4" name="TextBox 3"/>
          <p:cNvSpPr txBox="1"/>
          <p:nvPr/>
        </p:nvSpPr>
        <p:spPr>
          <a:xfrm>
            <a:off x="2428860" y="785795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Полиция</a:t>
            </a:r>
          </a:p>
          <a:p>
            <a:pPr algn="ctr"/>
            <a:r>
              <a:rPr lang="ru-RU" dirty="0">
                <a:latin typeface="Arial Black" pitchFamily="34" charset="0"/>
              </a:rPr>
              <a:t>Полицейская машина</a:t>
            </a:r>
          </a:p>
          <a:p>
            <a:pPr algn="ctr"/>
            <a:r>
              <a:rPr lang="ru-RU" dirty="0">
                <a:latin typeface="Arial Black" pitchFamily="34" charset="0"/>
              </a:rPr>
              <a:t>Нам мелькает глазом синим,</a:t>
            </a:r>
          </a:p>
          <a:p>
            <a:pPr algn="ctr"/>
            <a:r>
              <a:rPr lang="ru-RU" dirty="0">
                <a:latin typeface="Arial Black" pitchFamily="34" charset="0"/>
              </a:rPr>
              <a:t>А её сирены звук</a:t>
            </a:r>
          </a:p>
          <a:p>
            <a:pPr algn="ctr"/>
            <a:r>
              <a:rPr lang="ru-RU" dirty="0">
                <a:latin typeface="Arial Black" pitchFamily="34" charset="0"/>
              </a:rPr>
              <a:t>Слышен далеко вокруг.</a:t>
            </a:r>
          </a:p>
          <a:p>
            <a:endParaRPr lang="ru-RU" dirty="0"/>
          </a:p>
        </p:txBody>
      </p:sp>
      <p:pic>
        <p:nvPicPr>
          <p:cNvPr id="5" name="9fba454d9bfe35f7cf5fd177fd73971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71664"/>
      </p:ext>
    </p:extLst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073 -0.25208 L 8.33333E-7 3.33333E-6 " pathEditMode="relative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71678"/>
            <a:ext cx="6000792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500042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Скорая помощь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Если кто-то заболел,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Надо чтобы врач успел.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«Скорая" его домчит,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Врач поможет, исцелит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              </a:t>
            </a:r>
          </a:p>
        </p:txBody>
      </p:sp>
      <p:pic>
        <p:nvPicPr>
          <p:cNvPr id="4" name="zvuk_-_skoroj_pomocshi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46014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77 -0.20996 L 3.33333E-6 1.48148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амв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85992"/>
            <a:ext cx="5357850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439254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Трамвай</a:t>
            </a:r>
          </a:p>
          <a:p>
            <a:pPr algn="ctr"/>
            <a:r>
              <a:rPr lang="ru-RU" dirty="0">
                <a:latin typeface="Arial Black" pitchFamily="34" charset="0"/>
              </a:rPr>
              <a:t>Трамваю с рельсов не свернуть</a:t>
            </a:r>
          </a:p>
          <a:p>
            <a:pPr algn="ctr"/>
            <a:r>
              <a:rPr lang="ru-RU" dirty="0">
                <a:latin typeface="Arial Black" pitchFamily="34" charset="0"/>
              </a:rPr>
              <a:t>Ему проложен точный путь</a:t>
            </a:r>
          </a:p>
        </p:txBody>
      </p:sp>
      <p:pic>
        <p:nvPicPr>
          <p:cNvPr id="5" name="Zvuk_-_Tramva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35403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91 -0.10486 L -7.5E-6 1.11111E-6 " pathEditMode="relative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642918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Тролейбус</a:t>
            </a:r>
          </a:p>
          <a:p>
            <a:pPr algn="ctr"/>
            <a:r>
              <a:rPr lang="ru-RU" dirty="0">
                <a:latin typeface="Arial Black" pitchFamily="34" charset="0"/>
              </a:rPr>
              <a:t>На </a:t>
            </a:r>
            <a:r>
              <a:rPr lang="ru-RU" b="1" dirty="0">
                <a:latin typeface="Arial Black" pitchFamily="34" charset="0"/>
              </a:rPr>
              <a:t>троллейбусе</a:t>
            </a:r>
            <a:r>
              <a:rPr lang="ru-RU" dirty="0">
                <a:latin typeface="Arial Black" pitchFamily="34" charset="0"/>
              </a:rPr>
              <a:t> легко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Нам умчаться далеко,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Только есть одна проблема: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Нужен ток ему всё время.</a:t>
            </a:r>
          </a:p>
        </p:txBody>
      </p:sp>
      <p:pic>
        <p:nvPicPr>
          <p:cNvPr id="4" name="Рисунок 3" descr="trolleyb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428868"/>
            <a:ext cx="5286412" cy="4000528"/>
          </a:xfrm>
          <a:prstGeom prst="rect">
            <a:avLst/>
          </a:prstGeom>
        </p:spPr>
      </p:pic>
      <p:pic>
        <p:nvPicPr>
          <p:cNvPr id="5" name="trollejbus_-_zvuki_ego_serdc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34579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-0.04074 L -0.03333 0.1981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11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тобус.jpg">
            <a:extLst>
              <a:ext uri="{FF2B5EF4-FFF2-40B4-BE49-F238E27FC236}">
                <a16:creationId xmlns:a16="http://schemas.microsoft.com/office/drawing/2014/main" id="{4982ABF8-1E81-4D92-9BD0-9439A913E6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357430"/>
            <a:ext cx="6191272" cy="392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4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49 -0.22453 L 0.05851 0.108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57167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Легковой автомобиль</a:t>
            </a:r>
          </a:p>
          <a:p>
            <a:pPr algn="ctr"/>
            <a:r>
              <a:rPr lang="ru-RU" dirty="0">
                <a:latin typeface="Arial Black" pitchFamily="34" charset="0"/>
              </a:rPr>
              <a:t>Легковушка, всем известно,</a:t>
            </a:r>
          </a:p>
          <a:p>
            <a:pPr algn="ctr"/>
            <a:r>
              <a:rPr lang="ru-RU" dirty="0">
                <a:latin typeface="Arial Black" pitchFamily="34" charset="0"/>
              </a:rPr>
              <a:t>Увезёт в любое место</a:t>
            </a:r>
          </a:p>
          <a:p>
            <a:pPr algn="ctr"/>
            <a:r>
              <a:rPr lang="ru-RU" dirty="0">
                <a:latin typeface="Arial Black" pitchFamily="34" charset="0"/>
              </a:rPr>
              <a:t>Если человек спешит,</a:t>
            </a:r>
          </a:p>
          <a:p>
            <a:pPr algn="ctr"/>
            <a:r>
              <a:rPr lang="ru-RU" dirty="0">
                <a:latin typeface="Arial Black" pitchFamily="34" charset="0"/>
              </a:rPr>
              <a:t>Вмиг такси его домчит.</a:t>
            </a:r>
          </a:p>
        </p:txBody>
      </p:sp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306"/>
            <a:ext cx="5500726" cy="3786214"/>
          </a:xfrm>
          <a:prstGeom prst="rect">
            <a:avLst/>
          </a:prstGeom>
        </p:spPr>
      </p:pic>
      <p:pic>
        <p:nvPicPr>
          <p:cNvPr id="4" name="zvuk_motora_-_mashin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15 -0.26644 L -0.03715 0.06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237</Words>
  <Application>Microsoft Office PowerPoint</Application>
  <PresentationFormat>Экран (4:3)</PresentationFormat>
  <Paragraphs>58</Paragraphs>
  <Slides>17</Slides>
  <Notes>3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var(--bs-font-sans-serif)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Аля</dc:creator>
  <cp:lastModifiedBy>Надежда Кленкова</cp:lastModifiedBy>
  <cp:revision>113</cp:revision>
  <dcterms:created xsi:type="dcterms:W3CDTF">2014-03-11T17:12:21Z</dcterms:created>
  <dcterms:modified xsi:type="dcterms:W3CDTF">2021-11-28T14:35:17Z</dcterms:modified>
</cp:coreProperties>
</file>