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8E10EAD-AA8C-4DED-B07D-7BF233B43174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0D15F58-5479-415D-8E9E-E72F60038D6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0EAD-AA8C-4DED-B07D-7BF233B43174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15F58-5479-415D-8E9E-E72F60038D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0EAD-AA8C-4DED-B07D-7BF233B43174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15F58-5479-415D-8E9E-E72F60038D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8E10EAD-AA8C-4DED-B07D-7BF233B43174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0D15F58-5479-415D-8E9E-E72F60038D6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8E10EAD-AA8C-4DED-B07D-7BF233B43174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0D15F58-5479-415D-8E9E-E72F60038D6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0EAD-AA8C-4DED-B07D-7BF233B43174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15F58-5479-415D-8E9E-E72F60038D6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0EAD-AA8C-4DED-B07D-7BF233B43174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15F58-5479-415D-8E9E-E72F60038D6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8E10EAD-AA8C-4DED-B07D-7BF233B43174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0D15F58-5479-415D-8E9E-E72F60038D6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0EAD-AA8C-4DED-B07D-7BF233B43174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15F58-5479-415D-8E9E-E72F60038D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8E10EAD-AA8C-4DED-B07D-7BF233B43174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0D15F58-5479-415D-8E9E-E72F60038D6E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8E10EAD-AA8C-4DED-B07D-7BF233B43174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0D15F58-5479-415D-8E9E-E72F60038D6E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8E10EAD-AA8C-4DED-B07D-7BF233B43174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0D15F58-5479-415D-8E9E-E72F60038D6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260648"/>
            <a:ext cx="6572280" cy="3672408"/>
          </a:xfrm>
        </p:spPr>
        <p:txBody>
          <a:bodyPr>
            <a:normAutofit/>
          </a:bodyPr>
          <a:lstStyle/>
          <a:p>
            <a:pPr algn="ctr"/>
            <a:r>
              <a:rPr lang="ru-RU" sz="2700" dirty="0" smtClean="0"/>
              <a:t>ИТОГОВЫЙ ИНДИВИДУАЛЬНЫЙ ПРОЕКТ НА</a:t>
            </a:r>
            <a:r>
              <a:rPr lang="ru-RU" sz="2700" dirty="0"/>
              <a:t> </a:t>
            </a:r>
            <a:r>
              <a:rPr lang="ru-RU" sz="2700" dirty="0" smtClean="0"/>
              <a:t>ТЕМУ </a:t>
            </a:r>
            <a:br>
              <a:rPr lang="ru-RU" sz="2700" dirty="0" smtClean="0"/>
            </a:br>
            <a:r>
              <a:rPr lang="ru-RU" sz="2700" dirty="0" smtClean="0"/>
              <a:t>«</a:t>
            </a:r>
            <a:r>
              <a:rPr lang="ru-RU" dirty="0" smtClean="0"/>
              <a:t> </a:t>
            </a:r>
            <a:r>
              <a:rPr lang="ru-RU" dirty="0" smtClean="0"/>
              <a:t>Химический состав энергетических напитков и их влияние на организм </a:t>
            </a:r>
            <a:r>
              <a:rPr lang="ru-RU" dirty="0" smtClean="0"/>
              <a:t>человека»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293096"/>
            <a:ext cx="4286280" cy="1368152"/>
          </a:xfrm>
        </p:spPr>
        <p:txBody>
          <a:bodyPr>
            <a:normAutofit/>
          </a:bodyPr>
          <a:lstStyle/>
          <a:p>
            <a:pPr lvl="0">
              <a:buClr>
                <a:srgbClr val="FE8637"/>
              </a:buClr>
            </a:pPr>
            <a:r>
              <a:rPr lang="ru-RU" dirty="0" smtClean="0"/>
              <a:t>Подготовила: </a:t>
            </a:r>
            <a:r>
              <a:rPr lang="ru-RU" dirty="0">
                <a:solidFill>
                  <a:srgbClr val="575F6D"/>
                </a:solidFill>
              </a:rPr>
              <a:t>Семенова </a:t>
            </a:r>
            <a:r>
              <a:rPr lang="ru-RU" dirty="0" err="1">
                <a:solidFill>
                  <a:srgbClr val="575F6D"/>
                </a:solidFill>
              </a:rPr>
              <a:t>Сабрина</a:t>
            </a:r>
            <a:endParaRPr lang="ru-RU" dirty="0">
              <a:solidFill>
                <a:srgbClr val="575F6D"/>
              </a:solidFill>
            </a:endParaRPr>
          </a:p>
          <a:p>
            <a:r>
              <a:rPr lang="ru-RU" dirty="0" smtClean="0"/>
              <a:t>ученица 9«Б» класса МБОУ СОШ №2 им. П.И. </a:t>
            </a:r>
            <a:r>
              <a:rPr lang="ru-RU" dirty="0" err="1" smtClean="0"/>
              <a:t>Арчакова</a:t>
            </a:r>
            <a:endParaRPr lang="ru-RU" dirty="0" smtClean="0"/>
          </a:p>
          <a:p>
            <a:r>
              <a:rPr lang="ru-RU" dirty="0" smtClean="0"/>
              <a:t>Преподаватель: Моисеенко А.Л.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573016"/>
            <a:ext cx="2016224" cy="3004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511552"/>
          </a:xfrm>
        </p:spPr>
        <p:txBody>
          <a:bodyPr>
            <a:normAutofit fontScale="90000"/>
          </a:bodyPr>
          <a:lstStyle/>
          <a:p>
            <a:r>
              <a:rPr lang="ru-RU" sz="2000" dirty="0" err="1" smtClean="0"/>
              <a:t>Таурин</a:t>
            </a:r>
            <a:r>
              <a:rPr lang="ru-RU" sz="2000" dirty="0" smtClean="0"/>
              <a:t> </a:t>
            </a:r>
            <a:r>
              <a:rPr lang="ru-RU" sz="2000" dirty="0" err="1" smtClean="0"/>
              <a:t>Таурин</a:t>
            </a:r>
            <a:r>
              <a:rPr lang="ru-RU" sz="2000" dirty="0" smtClean="0"/>
              <a:t> - это </a:t>
            </a:r>
            <a:r>
              <a:rPr lang="ru-RU" sz="2000" dirty="0" err="1" smtClean="0"/>
              <a:t>сульфоновая</a:t>
            </a:r>
            <a:r>
              <a:rPr lang="ru-RU" sz="2000" dirty="0" smtClean="0"/>
              <a:t> кислота, вырабатываемая организмом. Внешне он в большом количестве содержится в тканях и желчи животных, в том числе человека. Он был впервые получен из желчи крупного рогатого скота, так как его название происходит от латинского слова </a:t>
            </a:r>
            <a:r>
              <a:rPr lang="ru-RU" sz="2000" dirty="0" err="1" smtClean="0"/>
              <a:t>taurus</a:t>
            </a:r>
            <a:r>
              <a:rPr lang="ru-RU" sz="2000" dirty="0" smtClean="0"/>
              <a:t>, что означает бык. </a:t>
            </a:r>
            <a:r>
              <a:rPr lang="ru-RU" sz="2000" dirty="0" err="1" smtClean="0"/>
              <a:t>Таурин</a:t>
            </a:r>
            <a:r>
              <a:rPr lang="ru-RU" sz="2000" dirty="0" smtClean="0"/>
              <a:t> хорошо растворяется в воде и плохо растворяется в большинстве органических растворителей. </a:t>
            </a:r>
            <a:r>
              <a:rPr lang="ru-RU" sz="2000" dirty="0" err="1" smtClean="0"/>
              <a:t>Таурин</a:t>
            </a:r>
            <a:r>
              <a:rPr lang="ru-RU" sz="2000" dirty="0" smtClean="0"/>
              <a:t> обладает противосудорожным действием, улучшает энергетические процессы и стимулирует восстановительные процессы.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571876"/>
            <a:ext cx="3786214" cy="2819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24" cy="201135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Доля употребления энергетиков среди респондентов и наиболее употребляемые энергетические напитки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500306"/>
            <a:ext cx="3857652" cy="2541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/>
          <p:cNvPicPr>
            <a:picLocks noGr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500306"/>
            <a:ext cx="387191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7467600" cy="1428760"/>
          </a:xfrm>
        </p:spPr>
        <p:txBody>
          <a:bodyPr>
            <a:noAutofit/>
          </a:bodyPr>
          <a:lstStyle/>
          <a:p>
            <a:r>
              <a:rPr lang="ru-RU" sz="2400" dirty="0" smtClean="0"/>
              <a:t> Доля употребления энергетиков среди респондентов и наиболее употребляемые энергетические напитки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428868"/>
            <a:ext cx="3944963" cy="25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/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428869"/>
            <a:ext cx="4043362" cy="2608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083320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Выводы:</a:t>
            </a:r>
            <a:br>
              <a:rPr lang="ru-RU" sz="2200" dirty="0" smtClean="0"/>
            </a:br>
            <a:r>
              <a:rPr lang="ru-RU" sz="2200" dirty="0" smtClean="0"/>
              <a:t>1. Анализ литературы показал, что энергетический напиток - это безалкогольный или слабоалкогольный напиток, в состав которого входят: вода, углекислый газ, углеводы, витамины группы В, производные аминокислот, натуральные стимуляторы и пищевые </a:t>
            </a:r>
            <a:r>
              <a:rPr lang="ru-RU" sz="2200" dirty="0" err="1" smtClean="0"/>
              <a:t>добавки.Витамины</a:t>
            </a:r>
            <a:r>
              <a:rPr lang="ru-RU" sz="2200" dirty="0" smtClean="0"/>
              <a:t> группы В, содержащиеся в напитке, не приносят никакой пользы организму, так как разрушаются кофеином. Взаимодействие многих компонентов вредно и опасно для человеческого организма, особенно взаимодействие кофеина с </a:t>
            </a:r>
            <a:r>
              <a:rPr lang="ru-RU" sz="2200" dirty="0" err="1" smtClean="0"/>
              <a:t>таурином</a:t>
            </a:r>
            <a:r>
              <a:rPr lang="ru-RU" sz="2200" dirty="0" smtClean="0"/>
              <a:t>: кофеин влияет на содержание внутриклеточного кальция, а эффекты </a:t>
            </a:r>
            <a:r>
              <a:rPr lang="ru-RU" sz="2200" dirty="0" err="1" smtClean="0"/>
              <a:t>таурина</a:t>
            </a:r>
            <a:r>
              <a:rPr lang="ru-RU" sz="2200" dirty="0" smtClean="0"/>
              <a:t> зависят от концентрации этих ионов и могут быть прямо противоположны кофеину. Принимая эту смесь, можно создать состояние, когда в экстремальных условиях сердце «запутывается» в командах, которые человек дает ему с помощью такого «коктейля».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2972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2. Результаты социологического опроса показали, что энергетические напитки используются молодыми людьми в различных целях, наиболее потребляемыми напитками являются </a:t>
            </a:r>
            <a:r>
              <a:rPr lang="ru-RU" dirty="0" err="1" smtClean="0"/>
              <a:t>Red</a:t>
            </a:r>
            <a:r>
              <a:rPr lang="ru-RU" dirty="0" smtClean="0"/>
              <a:t> </a:t>
            </a:r>
            <a:r>
              <a:rPr lang="ru-RU" dirty="0" err="1" smtClean="0"/>
              <a:t>Bull</a:t>
            </a:r>
            <a:r>
              <a:rPr lang="ru-RU" dirty="0" smtClean="0"/>
              <a:t>, </a:t>
            </a:r>
            <a:r>
              <a:rPr lang="ru-RU" dirty="0" err="1" smtClean="0"/>
              <a:t>Burn</a:t>
            </a:r>
            <a:r>
              <a:rPr lang="ru-RU" dirty="0" smtClean="0"/>
              <a:t> и </a:t>
            </a:r>
            <a:r>
              <a:rPr lang="ru-RU" dirty="0" err="1" smtClean="0"/>
              <a:t>Adrenaline</a:t>
            </a:r>
            <a:r>
              <a:rPr lang="ru-RU" dirty="0" smtClean="0"/>
              <a:t> </a:t>
            </a:r>
            <a:r>
              <a:rPr lang="ru-RU" dirty="0" err="1" smtClean="0"/>
              <a:t>Rush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500438"/>
            <a:ext cx="3929090" cy="2505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00174"/>
            <a:ext cx="7829576" cy="2214578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Спасибо за внимание!!!</a:t>
            </a:r>
            <a:endParaRPr lang="ru-RU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15262" cy="5583254"/>
          </a:xfrm>
        </p:spPr>
        <p:txBody>
          <a:bodyPr>
            <a:normAutofit/>
          </a:bodyPr>
          <a:lstStyle/>
          <a:p>
            <a:pPr lvl="0"/>
            <a:r>
              <a:rPr lang="ru-RU" sz="2200" dirty="0" smtClean="0"/>
              <a:t>В представленной исследовательской работе по химии «Влияние энергетических напитков на организм человека» я предлагаю выяснить, что для нас является энергетическим напитком - спасением при значительных психоэмоциональных и физических нагрузках или вредным для здоровья синтетическим напитком.</a:t>
            </a:r>
            <a:br>
              <a:rPr lang="ru-RU" sz="2200" dirty="0" smtClean="0"/>
            </a:br>
            <a:r>
              <a:rPr lang="ru-RU" sz="2200" dirty="0" smtClean="0"/>
              <a:t>Этот исследовательский проект в области химии «Влияние энергетических напитков на организм человека» содержит теоретическую часть, в которой я исследую состав энергетических напитков и влияние этих компонентов на организм человека.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7829576" cy="5000660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Воздействие на организм способствует улучшению энергетических процессов, стимулирует процессы регенерации при дегенеративных заболеваниях. помогает нормализовать работу клеточных мембран, улучшить обменные процессы, улучшить и восстановить функцию мышц, нервная система снижает уровень холестерина в крови, который важен для роста, помогает снять стресс, защищает сердце, бронхи, глаза предотвращают повреждение мышечных клеток после интенсивных физических нагрузок , их диета улучшается.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797568"/>
          </a:xfrm>
        </p:spPr>
        <p:txBody>
          <a:bodyPr>
            <a:normAutofit/>
          </a:bodyPr>
          <a:lstStyle/>
          <a:p>
            <a:r>
              <a:rPr lang="ru-RU" sz="2200" dirty="0" smtClean="0"/>
              <a:t>Цель работы : исследовать качественный состав энергетических напитков и изучить влияние энергетических напитков на организм человека.</a:t>
            </a:r>
            <a:br>
              <a:rPr lang="ru-RU" sz="2200" dirty="0" smtClean="0"/>
            </a:br>
            <a:r>
              <a:rPr lang="ru-RU" sz="2200" dirty="0" smtClean="0"/>
              <a:t>Задачи:</a:t>
            </a:r>
            <a:br>
              <a:rPr lang="ru-RU" sz="2200" dirty="0" smtClean="0"/>
            </a:br>
            <a:r>
              <a:rPr lang="ru-RU" sz="2200" dirty="0" smtClean="0"/>
              <a:t>-Узнать новое о составе энергетических напитков.</a:t>
            </a:r>
            <a:br>
              <a:rPr lang="ru-RU" sz="2200" dirty="0" smtClean="0"/>
            </a:br>
            <a:r>
              <a:rPr lang="ru-RU" sz="2200" dirty="0" smtClean="0"/>
              <a:t>-Описать некоторые компоненты, входящие в состав энергетических напитков.</a:t>
            </a:r>
            <a:br>
              <a:rPr lang="ru-RU" sz="2200" dirty="0" smtClean="0"/>
            </a:br>
            <a:r>
              <a:rPr lang="ru-RU" sz="2200" dirty="0" smtClean="0"/>
              <a:t>-Проанализировать влияние компонентов энергетических напитков на организм человека;</a:t>
            </a:r>
            <a:br>
              <a:rPr lang="ru-RU" sz="2200" dirty="0" smtClean="0"/>
            </a:br>
            <a:r>
              <a:rPr lang="ru-RU" sz="2200" dirty="0" smtClean="0"/>
              <a:t>-Изучить влияние энергетических напитков на организм человека.</a:t>
            </a:r>
            <a:br>
              <a:rPr lang="ru-RU" sz="2200" dirty="0" smtClean="0"/>
            </a:br>
            <a:r>
              <a:rPr lang="ru-RU" sz="2200" dirty="0" smtClean="0"/>
              <a:t>Гипотеза -  мы исследуем энергетические напитки и предполагаем, что они негативно сказываются на здоровье человека.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571480"/>
            <a:ext cx="6172200" cy="3000396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Энергетические напитки - это безалкогольные или слабоалкогольные напитки, рекламная кампания которых фокусируется на их способности стимулировать центральную нервную систему человека и / или повышать эффективность.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3500438"/>
            <a:ext cx="6172200" cy="2874484"/>
          </a:xfrm>
        </p:spPr>
        <p:txBody>
          <a:bodyPr/>
          <a:lstStyle/>
          <a:p>
            <a:r>
              <a:rPr lang="ru-RU" dirty="0" smtClean="0"/>
              <a:t>Классификация энергетических напитков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Кофейные                      витаминно-углеводные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rot="16200000" flipH="1">
            <a:off x="4714876" y="4143380"/>
            <a:ext cx="1000132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3714744" y="4071942"/>
            <a:ext cx="1000132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0118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Состав энергетических напитков </a:t>
            </a:r>
            <a:br>
              <a:rPr lang="ru-RU" dirty="0" smtClean="0"/>
            </a:br>
            <a:r>
              <a:rPr lang="ru-RU" dirty="0" smtClean="0"/>
              <a:t>-Вода - прозрачная жидкость без цвета и запаха. </a:t>
            </a:r>
            <a:br>
              <a:rPr lang="ru-RU" dirty="0" smtClean="0"/>
            </a:br>
            <a:r>
              <a:rPr lang="ru-RU" dirty="0" smtClean="0"/>
              <a:t>-Двуокись углерода - это бесцветный газ без запаха со слегка кисловатым привкусом. </a:t>
            </a:r>
            <a:br>
              <a:rPr lang="ru-RU" dirty="0" smtClean="0"/>
            </a:br>
            <a:r>
              <a:rPr lang="ru-RU" dirty="0" smtClean="0"/>
              <a:t>-Витамины группы В - это группа </a:t>
            </a:r>
            <a:r>
              <a:rPr lang="ru-RU" dirty="0" err="1" smtClean="0"/>
              <a:t>водорастворимых</a:t>
            </a:r>
            <a:r>
              <a:rPr lang="ru-RU" dirty="0" smtClean="0"/>
              <a:t> витаминов, играющих важную роль в метаболизме клеток. -Производные аминокислот</a:t>
            </a:r>
            <a:br>
              <a:rPr lang="ru-RU" dirty="0" smtClean="0"/>
            </a:br>
            <a:r>
              <a:rPr lang="ru-RU" dirty="0" smtClean="0"/>
              <a:t>-Натуральные стимуляторы </a:t>
            </a:r>
            <a:br>
              <a:rPr lang="ru-RU" dirty="0" smtClean="0"/>
            </a:br>
            <a:r>
              <a:rPr lang="ru-RU" dirty="0" smtClean="0"/>
              <a:t>-Кофеин </a:t>
            </a:r>
            <a:br>
              <a:rPr lang="ru-RU" dirty="0" smtClean="0"/>
            </a:br>
            <a:r>
              <a:rPr lang="ru-RU" dirty="0" smtClean="0"/>
              <a:t>-</a:t>
            </a:r>
            <a:r>
              <a:rPr lang="ru-RU" dirty="0" err="1" smtClean="0"/>
              <a:t>Таурин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14290"/>
            <a:ext cx="6172200" cy="1000132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Взаимосвязь </a:t>
            </a:r>
            <a:r>
              <a:rPr lang="ru-RU" sz="2000" dirty="0" err="1" smtClean="0"/>
              <a:t>таурина</a:t>
            </a:r>
            <a:r>
              <a:rPr lang="ru-RU" sz="2000" dirty="0" smtClean="0"/>
              <a:t> с метаболитами организма.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43306" y="2786058"/>
            <a:ext cx="1785950" cy="10001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00298" y="1357298"/>
            <a:ext cx="1571636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Метионин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1357298"/>
            <a:ext cx="150019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Цистеин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500430" y="2643182"/>
            <a:ext cx="1785950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Туарин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71802" y="4572008"/>
            <a:ext cx="2286016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Глицерин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929322" y="3500438"/>
            <a:ext cx="2000264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Желчные соли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429388" y="2071678"/>
            <a:ext cx="1785950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Желчь</a:t>
            </a:r>
            <a:endParaRPr lang="ru-RU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rot="16200000" flipH="1">
            <a:off x="3643306" y="2071678"/>
            <a:ext cx="642942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4643438" y="2071678"/>
            <a:ext cx="642942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 flipH="1" flipV="1">
            <a:off x="5715008" y="4429132"/>
            <a:ext cx="714380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286380" y="3357562"/>
            <a:ext cx="571504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7608115" y="2964653"/>
            <a:ext cx="50006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785926"/>
            <a:ext cx="7467600" cy="4786346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Кофеин Кофеин - это алкалоид, содержащийся в растениях. Кофеин также входит в состав энергетических напитков. Это </a:t>
            </a:r>
            <a:r>
              <a:rPr lang="ru-RU" sz="2000" dirty="0" err="1" smtClean="0"/>
              <a:t>психоактивный</a:t>
            </a:r>
            <a:r>
              <a:rPr lang="ru-RU" sz="2000" dirty="0" smtClean="0"/>
              <a:t> стимулятор, содержащийся в кофе, чае и многих безалкогольных напитках. Некоторые растения синтезируют его для защиты от насекомых, поедающих листья, стебли и зерна, и для стимуляции опылителей. У животных и людей кофеин стимулирует центральную нервную систему, увеличивает сердечную деятельность и сужает кровеносные сосуды. В медицине кофеин используется в составе средств от головных болей, мигрени, как стимулятор дыхания и сердечной деятельности, а также для устранения сонливости.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00042"/>
            <a:ext cx="421484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428604"/>
            <a:ext cx="6215090" cy="4286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Действие на организм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5357826"/>
            <a:ext cx="2786082" cy="357190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214546" y="928671"/>
          <a:ext cx="6215106" cy="5286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18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432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774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Положиетльное</a:t>
                      </a:r>
                      <a:r>
                        <a:rPr kumimoji="0"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действие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Отрицательное действие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53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Повышает двигательную активность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Повышает рефлекторную возбудимость спинного мозга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249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Повышает умственную и физическую работоспособность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Возбуждает дыхательный и сосудодвигательный центры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36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Уменьшает сонливость и усталость в течение нескольких часов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Усиливает сердечную деятельность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7471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Повышает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артуриальное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давление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7471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Стимулирует  секреторную деятельность желудка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63</TotalTime>
  <Words>471</Words>
  <Application>Microsoft Office PowerPoint</Application>
  <PresentationFormat>Экран (4:3)</PresentationFormat>
  <Paragraphs>39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Century Schoolbook</vt:lpstr>
      <vt:lpstr>Wingdings</vt:lpstr>
      <vt:lpstr>Wingdings 2</vt:lpstr>
      <vt:lpstr>Эркер</vt:lpstr>
      <vt:lpstr>ИТОГОВЫЙ ИНДИВИДУАЛЬНЫЙ ПРОЕКТ НА ТЕМУ  « Химический состав энергетических напитков и их влияние на организм человека» </vt:lpstr>
      <vt:lpstr>В представленной исследовательской работе по химии «Влияние энергетических напитков на организм человека» я предлагаю выяснить, что для нас является энергетическим напитком - спасением при значительных психоэмоциональных и физических нагрузках или вредным для здоровья синтетическим напитком. Этот исследовательский проект в области химии «Влияние энергетических напитков на организм человека» содержит теоретическую часть, в которой я исследую состав энергетических напитков и влияние этих компонентов на организм человека. </vt:lpstr>
      <vt:lpstr>Воздействие на организм способствует улучшению энергетических процессов, стимулирует процессы регенерации при дегенеративных заболеваниях. помогает нормализовать работу клеточных мембран, улучшить обменные процессы, улучшить и восстановить функцию мышц, нервная система снижает уровень холестерина в крови, который важен для роста, помогает снять стресс, защищает сердце, бронхи, глаза предотвращают повреждение мышечных клеток после интенсивных физических нагрузок , их диета улучшается. </vt:lpstr>
      <vt:lpstr>Цель работы : исследовать качественный состав энергетических напитков и изучить влияние энергетических напитков на организм человека. Задачи: -Узнать новое о составе энергетических напитков. -Описать некоторые компоненты, входящие в состав энергетических напитков. -Проанализировать влияние компонентов энергетических напитков на организм человека; -Изучить влияние энергетических напитков на организм человека. Гипотеза -  мы исследуем энергетические напитки и предполагаем, что они негативно сказываются на здоровье человека. </vt:lpstr>
      <vt:lpstr>Энергетические напитки - это безалкогольные или слабоалкогольные напитки, рекламная кампания которых фокусируется на их способности стимулировать центральную нервную систему человека и / или повышать эффективность.  </vt:lpstr>
      <vt:lpstr>Состав энергетических напитков  -Вода - прозрачная жидкость без цвета и запаха.  -Двуокись углерода - это бесцветный газ без запаха со слегка кисловатым привкусом.  -Витамины группы В - это группа водорастворимых витаминов, играющих важную роль в метаболизме клеток. -Производные аминокислот -Натуральные стимуляторы  -Кофеин  -Таурин </vt:lpstr>
      <vt:lpstr>Взаимосвязь таурина с метаболитами организма. </vt:lpstr>
      <vt:lpstr>Кофеин Кофеин - это алкалоид, содержащийся в растениях. Кофеин также входит в состав энергетических напитков. Это психоактивный стимулятор, содержащийся в кофе, чае и многих безалкогольных напитках. Некоторые растения синтезируют его для защиты от насекомых, поедающих листья, стебли и зерна, и для стимуляции опылителей. У животных и людей кофеин стимулирует центральную нервную систему, увеличивает сердечную деятельность и сужает кровеносные сосуды. В медицине кофеин используется в составе средств от головных болей, мигрени, как стимулятор дыхания и сердечной деятельности, а также для устранения сонливости. </vt:lpstr>
      <vt:lpstr>Действие на организм</vt:lpstr>
      <vt:lpstr>Таурин Таурин - это сульфоновая кислота, вырабатываемая организмом. Внешне он в большом количестве содержится в тканях и желчи животных, в том числе человека. Он был впервые получен из желчи крупного рогатого скота, так как его название происходит от латинского слова taurus, что означает бык. Таурин хорошо растворяется в воде и плохо растворяется в большинстве органических растворителей. Таурин обладает противосудорожным действием, улучшает энергетические процессы и стимулирует восстановительные процессы. </vt:lpstr>
      <vt:lpstr> Доля употребления энергетиков среди респондентов и наиболее употребляемые энергетические напитки </vt:lpstr>
      <vt:lpstr> Доля употребления энергетиков среди респондентов и наиболее употребляемые энергетические напитки </vt:lpstr>
      <vt:lpstr>Выводы: 1. Анализ литературы показал, что энергетический напиток - это безалкогольный или слабоалкогольный напиток, в состав которого входят: вода, углекислый газ, углеводы, витамины группы В, производные аминокислот, натуральные стимуляторы и пищевые добавки.Витамины группы В, содержащиеся в напитке, не приносят никакой пользы организму, так как разрушаются кофеином. Взаимодействие многих компонентов вредно и опасно для человеческого организма, особенно взаимодействие кофеина с таурином: кофеин влияет на содержание внутриклеточного кальция, а эффекты таурина зависят от концентрации этих ионов и могут быть прямо противоположны кофеину. Принимая эту смесь, можно создать состояние, когда в экстремальных условиях сердце «запутывается» в командах, которые человек дает ему с помощью такого «коктейля». </vt:lpstr>
      <vt:lpstr>2. Результаты социологического опроса показали, что энергетические напитки используются молодыми людьми в различных целях, наиболее потребляемыми напитками являются Red Bull, Burn и Adrenaline Rush </vt:lpstr>
      <vt:lpstr>Спасибо за внимание!!!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Учитель</cp:lastModifiedBy>
  <cp:revision>8</cp:revision>
  <dcterms:created xsi:type="dcterms:W3CDTF">2021-02-15T17:43:14Z</dcterms:created>
  <dcterms:modified xsi:type="dcterms:W3CDTF">2021-02-24T08:02:49Z</dcterms:modified>
</cp:coreProperties>
</file>