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1" r:id="rId2"/>
    <p:sldId id="258" r:id="rId3"/>
    <p:sldId id="257" r:id="rId4"/>
    <p:sldId id="262" r:id="rId5"/>
    <p:sldId id="256" r:id="rId6"/>
    <p:sldId id="259" r:id="rId7"/>
    <p:sldId id="263" r:id="rId8"/>
    <p:sldId id="26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29.11.2021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29.11.2021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29.11.2021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29.11.2021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29.11.2021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29.11.2021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29.11.2021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29.11.2021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smtClean="0"/>
              <a:t>«При солнышке -  тепло, а при матушке – добро»</a:t>
            </a:r>
            <a:endParaRPr lang="ru-RU" b="1" dirty="0"/>
          </a:p>
        </p:txBody>
      </p:sp>
      <p:pic>
        <p:nvPicPr>
          <p:cNvPr id="5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2255" y="2324100"/>
            <a:ext cx="4958503" cy="3508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4335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MedvedevaTV\Desktop\slide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575" y="188640"/>
            <a:ext cx="8364274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40076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MedvedevaTV\Desktop\-fKvEfxGubU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6632"/>
            <a:ext cx="8496944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09387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60648"/>
            <a:ext cx="8208912" cy="619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95267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edvedevaTV\Desktop\s12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32656"/>
            <a:ext cx="8207896" cy="6155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28341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MedvedevaTV\Desktop\image0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334755"/>
            <a:ext cx="8136905" cy="6046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46234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539552" y="548680"/>
            <a:ext cx="8046154" cy="5544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62767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MedvedevaTV\Desktop\a8b470cc812b9e052102a6cab11b65f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8424936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953407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</TotalTime>
  <Words>12</Words>
  <Application>Microsoft Office PowerPoint</Application>
  <PresentationFormat>Экран (4:3)</PresentationFormat>
  <Paragraphs>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Открытая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MamarovaOP</dc:creator>
  <cp:lastModifiedBy>MedvedevaTV</cp:lastModifiedBy>
  <cp:revision>2</cp:revision>
  <dcterms:created xsi:type="dcterms:W3CDTF">2021-11-29T10:38:10Z</dcterms:created>
  <dcterms:modified xsi:type="dcterms:W3CDTF">2021-11-29T10:47:53Z</dcterms:modified>
</cp:coreProperties>
</file>