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261"/>
    <a:srgbClr val="BA1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9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8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62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2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3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9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7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9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5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A86B3-9B3A-4C77-A3DF-9763A36F1D4C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C23CC-9A2A-486C-99B9-64985558B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6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1695" y="1234717"/>
            <a:ext cx="9144000" cy="2387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5261"/>
                </a:solidFill>
                <a:latin typeface="+mn-lt"/>
              </a:rPr>
              <a:t>«МАМЫ РАЗНЫЕ НУЖНЫ, </a:t>
            </a:r>
            <a:br>
              <a:rPr lang="ru-RU" sz="4800" b="1" dirty="0" smtClean="0">
                <a:solidFill>
                  <a:srgbClr val="FF5261"/>
                </a:solidFill>
                <a:latin typeface="+mn-lt"/>
              </a:rPr>
            </a:br>
            <a:r>
              <a:rPr lang="ru-RU" sz="4800" b="1" dirty="0" smtClean="0">
                <a:solidFill>
                  <a:srgbClr val="FF5261"/>
                </a:solidFill>
                <a:latin typeface="+mn-lt"/>
              </a:rPr>
              <a:t>МАМЫ РАЗНЫЕ ВАЖНЫ»</a:t>
            </a:r>
            <a:endParaRPr lang="en-US" sz="4800" b="1" dirty="0">
              <a:solidFill>
                <a:srgbClr val="FF5261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2230" y="3949782"/>
            <a:ext cx="9144000" cy="1655762"/>
          </a:xfrm>
        </p:spPr>
        <p:txBody>
          <a:bodyPr/>
          <a:lstStyle/>
          <a:p>
            <a:r>
              <a:rPr lang="ru-RU" dirty="0" smtClean="0"/>
              <a:t>Совместный проект с родителями ко Дню Матери</a:t>
            </a:r>
          </a:p>
          <a:p>
            <a:r>
              <a:rPr lang="ru-RU" dirty="0" smtClean="0"/>
              <a:t>Выполнила: Фролова М.А.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9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6463">
            <a:off x="1711993" y="1275888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6892">
            <a:off x="6136394" y="1799299"/>
            <a:ext cx="4406019" cy="3304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876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7284">
            <a:off x="1784422" y="1219043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8309">
            <a:off x="5459992" y="1506895"/>
            <a:ext cx="5034177" cy="3775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3889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«МАМЫ РАЗНЫЕ НУЖНЫ,  МАМЫ РАЗНЫЕ ВАЖНЫ»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Ольга Фролова</cp:lastModifiedBy>
  <cp:revision>3</cp:revision>
  <dcterms:created xsi:type="dcterms:W3CDTF">2020-05-19T06:24:05Z</dcterms:created>
  <dcterms:modified xsi:type="dcterms:W3CDTF">2021-11-29T18:41:52Z</dcterms:modified>
</cp:coreProperties>
</file>