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5" r:id="rId10"/>
    <p:sldId id="268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33619A-3CE7-4BBE-9DA8-62B305EF2593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2F5B2A4-0C75-4045-8940-A72EE54CDA46}">
      <dgm:prSet phldrT="[Текст]" custT="1"/>
      <dgm:spPr/>
      <dgm:t>
        <a:bodyPr/>
        <a:lstStyle/>
        <a:p>
          <a:r>
            <a:rPr lang="ru-RU" sz="5400" dirty="0" err="1" smtClean="0"/>
            <a:t>И.о</a:t>
          </a:r>
          <a:r>
            <a:rPr lang="ru-RU" sz="5400" dirty="0" smtClean="0"/>
            <a:t>.</a:t>
          </a:r>
          <a:endParaRPr lang="ru-RU" sz="5400" dirty="0"/>
        </a:p>
      </dgm:t>
    </dgm:pt>
    <dgm:pt modelId="{649BB779-9F45-4252-91C6-ADF27AA1223F}" type="parTrans" cxnId="{72A58044-178C-4655-B611-8ED9D735AF45}">
      <dgm:prSet/>
      <dgm:spPr/>
      <dgm:t>
        <a:bodyPr/>
        <a:lstStyle/>
        <a:p>
          <a:endParaRPr lang="ru-RU"/>
        </a:p>
      </dgm:t>
    </dgm:pt>
    <dgm:pt modelId="{11ABA79F-8344-4C13-8563-1895FC58AFAC}" type="sibTrans" cxnId="{72A58044-178C-4655-B611-8ED9D735AF45}">
      <dgm:prSet/>
      <dgm:spPr/>
      <dgm:t>
        <a:bodyPr/>
        <a:lstStyle/>
        <a:p>
          <a:endParaRPr lang="ru-RU"/>
        </a:p>
      </dgm:t>
    </dgm:pt>
    <dgm:pt modelId="{C7E86A76-FB07-4769-8C12-D3FC49555D6A}">
      <dgm:prSet phldrT="[Текст]"/>
      <dgm:spPr/>
      <dgm:t>
        <a:bodyPr/>
        <a:lstStyle/>
        <a:p>
          <a:r>
            <a:rPr lang="ru-RU" dirty="0" smtClean="0"/>
            <a:t>Особенности восприятия</a:t>
          </a:r>
          <a:endParaRPr lang="ru-RU" dirty="0"/>
        </a:p>
      </dgm:t>
    </dgm:pt>
    <dgm:pt modelId="{E95AF3E1-BB92-40D8-BFEE-584FBC3E650A}" type="parTrans" cxnId="{9386BDE3-399F-4638-ADC2-FDA3A7EB8CB1}">
      <dgm:prSet/>
      <dgm:spPr/>
      <dgm:t>
        <a:bodyPr/>
        <a:lstStyle/>
        <a:p>
          <a:endParaRPr lang="ru-RU"/>
        </a:p>
      </dgm:t>
    </dgm:pt>
    <dgm:pt modelId="{9AA5C5B6-12FD-4B20-BA46-20E17046FD59}" type="sibTrans" cxnId="{9386BDE3-399F-4638-ADC2-FDA3A7EB8CB1}">
      <dgm:prSet/>
      <dgm:spPr/>
      <dgm:t>
        <a:bodyPr/>
        <a:lstStyle/>
        <a:p>
          <a:endParaRPr lang="ru-RU"/>
        </a:p>
      </dgm:t>
    </dgm:pt>
    <dgm:pt modelId="{6BABDAA4-A58D-43A5-846D-341F614B9E72}">
      <dgm:prSet phldrT="[Текст]"/>
      <dgm:spPr/>
      <dgm:t>
        <a:bodyPr/>
        <a:lstStyle/>
        <a:p>
          <a:r>
            <a:rPr lang="ru-RU" dirty="0" smtClean="0"/>
            <a:t>Темперамент </a:t>
          </a:r>
          <a:endParaRPr lang="ru-RU" dirty="0"/>
        </a:p>
      </dgm:t>
    </dgm:pt>
    <dgm:pt modelId="{13060ABB-FF7C-4A39-885E-5F7173FF8A04}" type="parTrans" cxnId="{FB3270EA-F347-47CC-8000-CBF31BBDA1BA}">
      <dgm:prSet/>
      <dgm:spPr/>
      <dgm:t>
        <a:bodyPr/>
        <a:lstStyle/>
        <a:p>
          <a:endParaRPr lang="ru-RU"/>
        </a:p>
      </dgm:t>
    </dgm:pt>
    <dgm:pt modelId="{C77A9F6E-1778-4FE3-805B-5F806D279FD5}" type="sibTrans" cxnId="{FB3270EA-F347-47CC-8000-CBF31BBDA1BA}">
      <dgm:prSet/>
      <dgm:spPr/>
      <dgm:t>
        <a:bodyPr/>
        <a:lstStyle/>
        <a:p>
          <a:endParaRPr lang="ru-RU"/>
        </a:p>
      </dgm:t>
    </dgm:pt>
    <dgm:pt modelId="{92E154AF-8FB7-47F2-A15E-6D59C34A4CF2}">
      <dgm:prSet phldrT="[Текст]"/>
      <dgm:spPr/>
      <dgm:t>
        <a:bodyPr/>
        <a:lstStyle/>
        <a:p>
          <a:r>
            <a:rPr lang="ru-RU" dirty="0" smtClean="0"/>
            <a:t>Флегматик</a:t>
          </a:r>
        </a:p>
        <a:p>
          <a:r>
            <a:rPr lang="ru-RU" dirty="0" smtClean="0"/>
            <a:t>Сангвиник</a:t>
          </a:r>
        </a:p>
        <a:p>
          <a:r>
            <a:rPr lang="ru-RU" dirty="0" smtClean="0"/>
            <a:t>Холерик</a:t>
          </a:r>
        </a:p>
        <a:p>
          <a:r>
            <a:rPr lang="ru-RU" dirty="0" smtClean="0"/>
            <a:t>меланхолик</a:t>
          </a:r>
          <a:endParaRPr lang="ru-RU" dirty="0"/>
        </a:p>
      </dgm:t>
    </dgm:pt>
    <dgm:pt modelId="{AB038064-EAE8-4F07-B576-CE2547DEBB20}" type="parTrans" cxnId="{7C59DAD9-4F3F-464B-97D9-0366EF6ECAB4}">
      <dgm:prSet/>
      <dgm:spPr/>
      <dgm:t>
        <a:bodyPr/>
        <a:lstStyle/>
        <a:p>
          <a:endParaRPr lang="ru-RU"/>
        </a:p>
      </dgm:t>
    </dgm:pt>
    <dgm:pt modelId="{EB881DF5-2183-4E6A-AD25-B605BC7BF588}" type="sibTrans" cxnId="{7C59DAD9-4F3F-464B-97D9-0366EF6ECAB4}">
      <dgm:prSet/>
      <dgm:spPr/>
      <dgm:t>
        <a:bodyPr/>
        <a:lstStyle/>
        <a:p>
          <a:endParaRPr lang="ru-RU"/>
        </a:p>
      </dgm:t>
    </dgm:pt>
    <dgm:pt modelId="{B553C0D4-9219-42BF-84D5-A72C1AE77C81}">
      <dgm:prSet phldrT="[Текст]"/>
      <dgm:spPr/>
      <dgm:t>
        <a:bodyPr/>
        <a:lstStyle/>
        <a:p>
          <a:r>
            <a:rPr lang="ru-RU" dirty="0" err="1" smtClean="0"/>
            <a:t>Визуал</a:t>
          </a:r>
          <a:endParaRPr lang="ru-RU" dirty="0" smtClean="0"/>
        </a:p>
        <a:p>
          <a:r>
            <a:rPr lang="ru-RU" dirty="0" err="1" smtClean="0"/>
            <a:t>Аудиал</a:t>
          </a:r>
          <a:endParaRPr lang="ru-RU" dirty="0" smtClean="0"/>
        </a:p>
        <a:p>
          <a:r>
            <a:rPr lang="ru-RU" dirty="0" err="1" smtClean="0"/>
            <a:t>Кинестетик</a:t>
          </a:r>
          <a:r>
            <a:rPr lang="ru-RU" dirty="0" smtClean="0"/>
            <a:t> </a:t>
          </a:r>
          <a:endParaRPr lang="ru-RU" dirty="0"/>
        </a:p>
      </dgm:t>
    </dgm:pt>
    <dgm:pt modelId="{7E7A9DCA-9FB6-45AE-8B03-07596FE95BAA}" type="sibTrans" cxnId="{04EE9609-7B9A-47E6-9391-DE18CCCE62D7}">
      <dgm:prSet/>
      <dgm:spPr/>
      <dgm:t>
        <a:bodyPr/>
        <a:lstStyle/>
        <a:p>
          <a:endParaRPr lang="ru-RU"/>
        </a:p>
      </dgm:t>
    </dgm:pt>
    <dgm:pt modelId="{FC0E5057-D766-448C-B9A0-338A5C7CE38B}" type="parTrans" cxnId="{04EE9609-7B9A-47E6-9391-DE18CCCE62D7}">
      <dgm:prSet/>
      <dgm:spPr/>
      <dgm:t>
        <a:bodyPr/>
        <a:lstStyle/>
        <a:p>
          <a:endParaRPr lang="ru-RU"/>
        </a:p>
      </dgm:t>
    </dgm:pt>
    <dgm:pt modelId="{A9A90A56-D822-45C4-A9A9-37B808435976}" type="pres">
      <dgm:prSet presAssocID="{2D33619A-3CE7-4BBE-9DA8-62B305EF259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1528559-EB63-412F-A2A1-7CC3F007CB4C}" type="pres">
      <dgm:prSet presAssocID="{92F5B2A4-0C75-4045-8940-A72EE54CDA46}" presName="root1" presStyleCnt="0"/>
      <dgm:spPr/>
    </dgm:pt>
    <dgm:pt modelId="{9C2174D2-ADE8-4835-9DD6-4584BAA8EAB1}" type="pres">
      <dgm:prSet presAssocID="{92F5B2A4-0C75-4045-8940-A72EE54CDA46}" presName="LevelOneTextNode" presStyleLbl="node0" presStyleIdx="0" presStyleCnt="1" custLinFactNeighborX="-5550" custLinFactNeighborY="40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19EC7F-A011-4CF9-81DF-B1D65B95485E}" type="pres">
      <dgm:prSet presAssocID="{92F5B2A4-0C75-4045-8940-A72EE54CDA46}" presName="level2hierChild" presStyleCnt="0"/>
      <dgm:spPr/>
    </dgm:pt>
    <dgm:pt modelId="{A794C1CA-545F-44B4-BB65-06EB2D01F6C5}" type="pres">
      <dgm:prSet presAssocID="{E95AF3E1-BB92-40D8-BFEE-584FBC3E650A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84E0D1D0-4879-4307-884B-3C26CA8D5E9F}" type="pres">
      <dgm:prSet presAssocID="{E95AF3E1-BB92-40D8-BFEE-584FBC3E650A}" presName="connTx" presStyleLbl="parChTrans1D2" presStyleIdx="0" presStyleCnt="2"/>
      <dgm:spPr/>
      <dgm:t>
        <a:bodyPr/>
        <a:lstStyle/>
        <a:p>
          <a:endParaRPr lang="ru-RU"/>
        </a:p>
      </dgm:t>
    </dgm:pt>
    <dgm:pt modelId="{E3F8B31A-AE5B-442D-8D56-3314541DD9A3}" type="pres">
      <dgm:prSet presAssocID="{C7E86A76-FB07-4769-8C12-D3FC49555D6A}" presName="root2" presStyleCnt="0"/>
      <dgm:spPr/>
    </dgm:pt>
    <dgm:pt modelId="{0420CB77-9A7E-4BA1-9D54-517B6A3A043E}" type="pres">
      <dgm:prSet presAssocID="{C7E86A76-FB07-4769-8C12-D3FC49555D6A}" presName="LevelTwoTextNode" presStyleLbl="node2" presStyleIdx="0" presStyleCnt="2" custLinFactNeighborX="-23224" custLinFactNeighborY="-684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3A6CD8-7A67-4D40-8D8D-4D63A8A4D131}" type="pres">
      <dgm:prSet presAssocID="{C7E86A76-FB07-4769-8C12-D3FC49555D6A}" presName="level3hierChild" presStyleCnt="0"/>
      <dgm:spPr/>
    </dgm:pt>
    <dgm:pt modelId="{FE375799-298E-4380-BF56-69E2E17334F2}" type="pres">
      <dgm:prSet presAssocID="{FC0E5057-D766-448C-B9A0-338A5C7CE38B}" presName="conn2-1" presStyleLbl="parChTrans1D3" presStyleIdx="0" presStyleCnt="2"/>
      <dgm:spPr/>
      <dgm:t>
        <a:bodyPr/>
        <a:lstStyle/>
        <a:p>
          <a:endParaRPr lang="ru-RU"/>
        </a:p>
      </dgm:t>
    </dgm:pt>
    <dgm:pt modelId="{E2AED4CD-E183-4D61-82D0-FCFCAFBB83BF}" type="pres">
      <dgm:prSet presAssocID="{FC0E5057-D766-448C-B9A0-338A5C7CE38B}" presName="connTx" presStyleLbl="parChTrans1D3" presStyleIdx="0" presStyleCnt="2"/>
      <dgm:spPr/>
      <dgm:t>
        <a:bodyPr/>
        <a:lstStyle/>
        <a:p>
          <a:endParaRPr lang="ru-RU"/>
        </a:p>
      </dgm:t>
    </dgm:pt>
    <dgm:pt modelId="{FF5A4CAB-7321-4A13-B9E0-714BC643D064}" type="pres">
      <dgm:prSet presAssocID="{B553C0D4-9219-42BF-84D5-A72C1AE77C81}" presName="root2" presStyleCnt="0"/>
      <dgm:spPr/>
    </dgm:pt>
    <dgm:pt modelId="{BFD34ADA-891D-440D-8550-BDA735FC9DDC}" type="pres">
      <dgm:prSet presAssocID="{B553C0D4-9219-42BF-84D5-A72C1AE77C81}" presName="LevelTwoTextNode" presStyleLbl="node3" presStyleIdx="0" presStyleCnt="2" custScaleY="133333" custLinFactNeighborX="-21582" custLinFactNeighborY="-260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FF168D-BD45-444B-8D8E-C09273ED74ED}" type="pres">
      <dgm:prSet presAssocID="{B553C0D4-9219-42BF-84D5-A72C1AE77C81}" presName="level3hierChild" presStyleCnt="0"/>
      <dgm:spPr/>
    </dgm:pt>
    <dgm:pt modelId="{F7261AD1-CD85-4A87-9CE4-B85AC776001A}" type="pres">
      <dgm:prSet presAssocID="{13060ABB-FF7C-4A39-885E-5F7173FF8A04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D9FC9CAC-A8CE-4406-83E0-5ED1A6BFDA52}" type="pres">
      <dgm:prSet presAssocID="{13060ABB-FF7C-4A39-885E-5F7173FF8A04}" presName="connTx" presStyleLbl="parChTrans1D2" presStyleIdx="1" presStyleCnt="2"/>
      <dgm:spPr/>
      <dgm:t>
        <a:bodyPr/>
        <a:lstStyle/>
        <a:p>
          <a:endParaRPr lang="ru-RU"/>
        </a:p>
      </dgm:t>
    </dgm:pt>
    <dgm:pt modelId="{2D5C2C08-A801-4032-93FF-9FE8081AFBE5}" type="pres">
      <dgm:prSet presAssocID="{6BABDAA4-A58D-43A5-846D-341F614B9E72}" presName="root2" presStyleCnt="0"/>
      <dgm:spPr/>
    </dgm:pt>
    <dgm:pt modelId="{07FF5CAD-C927-4152-8204-8E9558AD3397}" type="pres">
      <dgm:prSet presAssocID="{6BABDAA4-A58D-43A5-846D-341F614B9E72}" presName="LevelTwoTextNode" presStyleLbl="node2" presStyleIdx="1" presStyleCnt="2" custLinFactNeighborX="-20004" custLinFactNeighborY="766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C7A0C5-FD3F-4C63-BA67-FBB2077B3F1A}" type="pres">
      <dgm:prSet presAssocID="{6BABDAA4-A58D-43A5-846D-341F614B9E72}" presName="level3hierChild" presStyleCnt="0"/>
      <dgm:spPr/>
    </dgm:pt>
    <dgm:pt modelId="{7A0A2248-20CE-4914-89DC-4009870AB016}" type="pres">
      <dgm:prSet presAssocID="{AB038064-EAE8-4F07-B576-CE2547DEBB20}" presName="conn2-1" presStyleLbl="parChTrans1D3" presStyleIdx="1" presStyleCnt="2"/>
      <dgm:spPr/>
      <dgm:t>
        <a:bodyPr/>
        <a:lstStyle/>
        <a:p>
          <a:endParaRPr lang="ru-RU"/>
        </a:p>
      </dgm:t>
    </dgm:pt>
    <dgm:pt modelId="{51CCF9A9-EFED-4C94-BD51-535664B5DD2C}" type="pres">
      <dgm:prSet presAssocID="{AB038064-EAE8-4F07-B576-CE2547DEBB20}" presName="connTx" presStyleLbl="parChTrans1D3" presStyleIdx="1" presStyleCnt="2"/>
      <dgm:spPr/>
      <dgm:t>
        <a:bodyPr/>
        <a:lstStyle/>
        <a:p>
          <a:endParaRPr lang="ru-RU"/>
        </a:p>
      </dgm:t>
    </dgm:pt>
    <dgm:pt modelId="{B1E8002C-7867-494A-8703-5CD1D80BF41D}" type="pres">
      <dgm:prSet presAssocID="{92E154AF-8FB7-47F2-A15E-6D59C34A4CF2}" presName="root2" presStyleCnt="0"/>
      <dgm:spPr/>
    </dgm:pt>
    <dgm:pt modelId="{0EF0DEC8-8E41-4B71-A6D6-38B60A7ECC7A}" type="pres">
      <dgm:prSet presAssocID="{92E154AF-8FB7-47F2-A15E-6D59C34A4CF2}" presName="LevelTwoTextNode" presStyleLbl="node3" presStyleIdx="1" presStyleCnt="2" custScaleY="164382" custLinFactNeighborX="-28021" custLinFactNeighborY="444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F2238B6-59F0-4986-91C8-29D91F27D5E0}" type="pres">
      <dgm:prSet presAssocID="{92E154AF-8FB7-47F2-A15E-6D59C34A4CF2}" presName="level3hierChild" presStyleCnt="0"/>
      <dgm:spPr/>
    </dgm:pt>
  </dgm:ptLst>
  <dgm:cxnLst>
    <dgm:cxn modelId="{1C001876-86E4-4A6D-B998-801CF8DF61DA}" type="presOf" srcId="{C7E86A76-FB07-4769-8C12-D3FC49555D6A}" destId="{0420CB77-9A7E-4BA1-9D54-517B6A3A043E}" srcOrd="0" destOrd="0" presId="urn:microsoft.com/office/officeart/2005/8/layout/hierarchy2"/>
    <dgm:cxn modelId="{9386BDE3-399F-4638-ADC2-FDA3A7EB8CB1}" srcId="{92F5B2A4-0C75-4045-8940-A72EE54CDA46}" destId="{C7E86A76-FB07-4769-8C12-D3FC49555D6A}" srcOrd="0" destOrd="0" parTransId="{E95AF3E1-BB92-40D8-BFEE-584FBC3E650A}" sibTransId="{9AA5C5B6-12FD-4B20-BA46-20E17046FD59}"/>
    <dgm:cxn modelId="{4CF125ED-FC42-4346-823D-56BE6B4CAF5E}" type="presOf" srcId="{E95AF3E1-BB92-40D8-BFEE-584FBC3E650A}" destId="{84E0D1D0-4879-4307-884B-3C26CA8D5E9F}" srcOrd="1" destOrd="0" presId="urn:microsoft.com/office/officeart/2005/8/layout/hierarchy2"/>
    <dgm:cxn modelId="{3DA2B9A2-613A-4DA9-9311-E2DEECE8347C}" type="presOf" srcId="{B553C0D4-9219-42BF-84D5-A72C1AE77C81}" destId="{BFD34ADA-891D-440D-8550-BDA735FC9DDC}" srcOrd="0" destOrd="0" presId="urn:microsoft.com/office/officeart/2005/8/layout/hierarchy2"/>
    <dgm:cxn modelId="{B1725C79-F0B9-4D96-A6A9-B843014EBB0E}" type="presOf" srcId="{2D33619A-3CE7-4BBE-9DA8-62B305EF2593}" destId="{A9A90A56-D822-45C4-A9A9-37B808435976}" srcOrd="0" destOrd="0" presId="urn:microsoft.com/office/officeart/2005/8/layout/hierarchy2"/>
    <dgm:cxn modelId="{6D904151-296C-4D07-A615-D413B6F55828}" type="presOf" srcId="{FC0E5057-D766-448C-B9A0-338A5C7CE38B}" destId="{FE375799-298E-4380-BF56-69E2E17334F2}" srcOrd="0" destOrd="0" presId="urn:microsoft.com/office/officeart/2005/8/layout/hierarchy2"/>
    <dgm:cxn modelId="{C0FB1C4A-2F20-425F-BBC4-7DE2C80D4B44}" type="presOf" srcId="{13060ABB-FF7C-4A39-885E-5F7173FF8A04}" destId="{F7261AD1-CD85-4A87-9CE4-B85AC776001A}" srcOrd="0" destOrd="0" presId="urn:microsoft.com/office/officeart/2005/8/layout/hierarchy2"/>
    <dgm:cxn modelId="{FB3270EA-F347-47CC-8000-CBF31BBDA1BA}" srcId="{92F5B2A4-0C75-4045-8940-A72EE54CDA46}" destId="{6BABDAA4-A58D-43A5-846D-341F614B9E72}" srcOrd="1" destOrd="0" parTransId="{13060ABB-FF7C-4A39-885E-5F7173FF8A04}" sibTransId="{C77A9F6E-1778-4FE3-805B-5F806D279FD5}"/>
    <dgm:cxn modelId="{80FC3EB4-7965-4AA6-ACC7-72ECAE95F16A}" type="presOf" srcId="{AB038064-EAE8-4F07-B576-CE2547DEBB20}" destId="{51CCF9A9-EFED-4C94-BD51-535664B5DD2C}" srcOrd="1" destOrd="0" presId="urn:microsoft.com/office/officeart/2005/8/layout/hierarchy2"/>
    <dgm:cxn modelId="{04EE9609-7B9A-47E6-9391-DE18CCCE62D7}" srcId="{C7E86A76-FB07-4769-8C12-D3FC49555D6A}" destId="{B553C0D4-9219-42BF-84D5-A72C1AE77C81}" srcOrd="0" destOrd="0" parTransId="{FC0E5057-D766-448C-B9A0-338A5C7CE38B}" sibTransId="{7E7A9DCA-9FB6-45AE-8B03-07596FE95BAA}"/>
    <dgm:cxn modelId="{2260F17D-5FAA-446C-8836-CAB8AECF26D7}" type="presOf" srcId="{13060ABB-FF7C-4A39-885E-5F7173FF8A04}" destId="{D9FC9CAC-A8CE-4406-83E0-5ED1A6BFDA52}" srcOrd="1" destOrd="0" presId="urn:microsoft.com/office/officeart/2005/8/layout/hierarchy2"/>
    <dgm:cxn modelId="{7C59DAD9-4F3F-464B-97D9-0366EF6ECAB4}" srcId="{6BABDAA4-A58D-43A5-846D-341F614B9E72}" destId="{92E154AF-8FB7-47F2-A15E-6D59C34A4CF2}" srcOrd="0" destOrd="0" parTransId="{AB038064-EAE8-4F07-B576-CE2547DEBB20}" sibTransId="{EB881DF5-2183-4E6A-AD25-B605BC7BF588}"/>
    <dgm:cxn modelId="{9BD382DA-BCD3-4FD3-934E-910AD425E600}" type="presOf" srcId="{FC0E5057-D766-448C-B9A0-338A5C7CE38B}" destId="{E2AED4CD-E183-4D61-82D0-FCFCAFBB83BF}" srcOrd="1" destOrd="0" presId="urn:microsoft.com/office/officeart/2005/8/layout/hierarchy2"/>
    <dgm:cxn modelId="{C2723D73-9066-4391-BA1C-AB468865B323}" type="presOf" srcId="{92F5B2A4-0C75-4045-8940-A72EE54CDA46}" destId="{9C2174D2-ADE8-4835-9DD6-4584BAA8EAB1}" srcOrd="0" destOrd="0" presId="urn:microsoft.com/office/officeart/2005/8/layout/hierarchy2"/>
    <dgm:cxn modelId="{72A58044-178C-4655-B611-8ED9D735AF45}" srcId="{2D33619A-3CE7-4BBE-9DA8-62B305EF2593}" destId="{92F5B2A4-0C75-4045-8940-A72EE54CDA46}" srcOrd="0" destOrd="0" parTransId="{649BB779-9F45-4252-91C6-ADF27AA1223F}" sibTransId="{11ABA79F-8344-4C13-8563-1895FC58AFAC}"/>
    <dgm:cxn modelId="{CCEA2F3A-44FB-4B01-A420-BD75338D6743}" type="presOf" srcId="{E95AF3E1-BB92-40D8-BFEE-584FBC3E650A}" destId="{A794C1CA-545F-44B4-BB65-06EB2D01F6C5}" srcOrd="0" destOrd="0" presId="urn:microsoft.com/office/officeart/2005/8/layout/hierarchy2"/>
    <dgm:cxn modelId="{EAFD7557-213A-4059-A823-8303BAEDBA81}" type="presOf" srcId="{6BABDAA4-A58D-43A5-846D-341F614B9E72}" destId="{07FF5CAD-C927-4152-8204-8E9558AD3397}" srcOrd="0" destOrd="0" presId="urn:microsoft.com/office/officeart/2005/8/layout/hierarchy2"/>
    <dgm:cxn modelId="{CA5D1D07-387F-4180-9EB9-65C631E6E2AE}" type="presOf" srcId="{92E154AF-8FB7-47F2-A15E-6D59C34A4CF2}" destId="{0EF0DEC8-8E41-4B71-A6D6-38B60A7ECC7A}" srcOrd="0" destOrd="0" presId="urn:microsoft.com/office/officeart/2005/8/layout/hierarchy2"/>
    <dgm:cxn modelId="{0078754C-4253-4E57-9AFD-C8A7B80B80A6}" type="presOf" srcId="{AB038064-EAE8-4F07-B576-CE2547DEBB20}" destId="{7A0A2248-20CE-4914-89DC-4009870AB016}" srcOrd="0" destOrd="0" presId="urn:microsoft.com/office/officeart/2005/8/layout/hierarchy2"/>
    <dgm:cxn modelId="{73A1C587-379B-4015-B4D8-21FFA6199912}" type="presParOf" srcId="{A9A90A56-D822-45C4-A9A9-37B808435976}" destId="{41528559-EB63-412F-A2A1-7CC3F007CB4C}" srcOrd="0" destOrd="0" presId="urn:microsoft.com/office/officeart/2005/8/layout/hierarchy2"/>
    <dgm:cxn modelId="{D4345FC2-6735-4857-A17C-5DD8C80BAA77}" type="presParOf" srcId="{41528559-EB63-412F-A2A1-7CC3F007CB4C}" destId="{9C2174D2-ADE8-4835-9DD6-4584BAA8EAB1}" srcOrd="0" destOrd="0" presId="urn:microsoft.com/office/officeart/2005/8/layout/hierarchy2"/>
    <dgm:cxn modelId="{AA70B004-C9F3-4C5C-BA4D-E30B0794F7A6}" type="presParOf" srcId="{41528559-EB63-412F-A2A1-7CC3F007CB4C}" destId="{E319EC7F-A011-4CF9-81DF-B1D65B95485E}" srcOrd="1" destOrd="0" presId="urn:microsoft.com/office/officeart/2005/8/layout/hierarchy2"/>
    <dgm:cxn modelId="{EA523B0B-259A-4D26-91D3-DEF8C8AC34A5}" type="presParOf" srcId="{E319EC7F-A011-4CF9-81DF-B1D65B95485E}" destId="{A794C1CA-545F-44B4-BB65-06EB2D01F6C5}" srcOrd="0" destOrd="0" presId="urn:microsoft.com/office/officeart/2005/8/layout/hierarchy2"/>
    <dgm:cxn modelId="{CC905510-8057-411D-B338-B33FE0263EE5}" type="presParOf" srcId="{A794C1CA-545F-44B4-BB65-06EB2D01F6C5}" destId="{84E0D1D0-4879-4307-884B-3C26CA8D5E9F}" srcOrd="0" destOrd="0" presId="urn:microsoft.com/office/officeart/2005/8/layout/hierarchy2"/>
    <dgm:cxn modelId="{D401C335-2011-4BFC-993D-907E73DC4F0C}" type="presParOf" srcId="{E319EC7F-A011-4CF9-81DF-B1D65B95485E}" destId="{E3F8B31A-AE5B-442D-8D56-3314541DD9A3}" srcOrd="1" destOrd="0" presId="urn:microsoft.com/office/officeart/2005/8/layout/hierarchy2"/>
    <dgm:cxn modelId="{129A3F54-1E50-45BD-AE71-336C35A8FE3A}" type="presParOf" srcId="{E3F8B31A-AE5B-442D-8D56-3314541DD9A3}" destId="{0420CB77-9A7E-4BA1-9D54-517B6A3A043E}" srcOrd="0" destOrd="0" presId="urn:microsoft.com/office/officeart/2005/8/layout/hierarchy2"/>
    <dgm:cxn modelId="{A46E3EF0-6AAC-4A4A-8D89-78B49DCD4DF5}" type="presParOf" srcId="{E3F8B31A-AE5B-442D-8D56-3314541DD9A3}" destId="{AC3A6CD8-7A67-4D40-8D8D-4D63A8A4D131}" srcOrd="1" destOrd="0" presId="urn:microsoft.com/office/officeart/2005/8/layout/hierarchy2"/>
    <dgm:cxn modelId="{4877B6DB-EB12-4B30-9FAE-24222880D6B6}" type="presParOf" srcId="{AC3A6CD8-7A67-4D40-8D8D-4D63A8A4D131}" destId="{FE375799-298E-4380-BF56-69E2E17334F2}" srcOrd="0" destOrd="0" presId="urn:microsoft.com/office/officeart/2005/8/layout/hierarchy2"/>
    <dgm:cxn modelId="{DF83AB22-2D16-4906-897F-752AA5C96A96}" type="presParOf" srcId="{FE375799-298E-4380-BF56-69E2E17334F2}" destId="{E2AED4CD-E183-4D61-82D0-FCFCAFBB83BF}" srcOrd="0" destOrd="0" presId="urn:microsoft.com/office/officeart/2005/8/layout/hierarchy2"/>
    <dgm:cxn modelId="{1510E800-049F-4C0B-AC3B-6593BD679EC4}" type="presParOf" srcId="{AC3A6CD8-7A67-4D40-8D8D-4D63A8A4D131}" destId="{FF5A4CAB-7321-4A13-B9E0-714BC643D064}" srcOrd="1" destOrd="0" presId="urn:microsoft.com/office/officeart/2005/8/layout/hierarchy2"/>
    <dgm:cxn modelId="{6E16076C-D670-4FBF-B7A0-622061423CD2}" type="presParOf" srcId="{FF5A4CAB-7321-4A13-B9E0-714BC643D064}" destId="{BFD34ADA-891D-440D-8550-BDA735FC9DDC}" srcOrd="0" destOrd="0" presId="urn:microsoft.com/office/officeart/2005/8/layout/hierarchy2"/>
    <dgm:cxn modelId="{18EF7730-29D5-4AE5-93D0-DFC664E4C252}" type="presParOf" srcId="{FF5A4CAB-7321-4A13-B9E0-714BC643D064}" destId="{1DFF168D-BD45-444B-8D8E-C09273ED74ED}" srcOrd="1" destOrd="0" presId="urn:microsoft.com/office/officeart/2005/8/layout/hierarchy2"/>
    <dgm:cxn modelId="{B7DAB989-1C1A-4DB8-81AF-0FB7DB029802}" type="presParOf" srcId="{E319EC7F-A011-4CF9-81DF-B1D65B95485E}" destId="{F7261AD1-CD85-4A87-9CE4-B85AC776001A}" srcOrd="2" destOrd="0" presId="urn:microsoft.com/office/officeart/2005/8/layout/hierarchy2"/>
    <dgm:cxn modelId="{035577C0-35F0-4B1E-8F05-15AFFEE95329}" type="presParOf" srcId="{F7261AD1-CD85-4A87-9CE4-B85AC776001A}" destId="{D9FC9CAC-A8CE-4406-83E0-5ED1A6BFDA52}" srcOrd="0" destOrd="0" presId="urn:microsoft.com/office/officeart/2005/8/layout/hierarchy2"/>
    <dgm:cxn modelId="{CD25B9E0-3390-4788-9B0B-65D5FDB61063}" type="presParOf" srcId="{E319EC7F-A011-4CF9-81DF-B1D65B95485E}" destId="{2D5C2C08-A801-4032-93FF-9FE8081AFBE5}" srcOrd="3" destOrd="0" presId="urn:microsoft.com/office/officeart/2005/8/layout/hierarchy2"/>
    <dgm:cxn modelId="{382122F1-BCEF-4BDC-B169-CA3F2EEF9F45}" type="presParOf" srcId="{2D5C2C08-A801-4032-93FF-9FE8081AFBE5}" destId="{07FF5CAD-C927-4152-8204-8E9558AD3397}" srcOrd="0" destOrd="0" presId="urn:microsoft.com/office/officeart/2005/8/layout/hierarchy2"/>
    <dgm:cxn modelId="{174E1C48-34DD-4A2E-A937-B400CA07FE5D}" type="presParOf" srcId="{2D5C2C08-A801-4032-93FF-9FE8081AFBE5}" destId="{E2C7A0C5-FD3F-4C63-BA67-FBB2077B3F1A}" srcOrd="1" destOrd="0" presId="urn:microsoft.com/office/officeart/2005/8/layout/hierarchy2"/>
    <dgm:cxn modelId="{05548DBB-D711-443C-8D90-3DF1001CC27A}" type="presParOf" srcId="{E2C7A0C5-FD3F-4C63-BA67-FBB2077B3F1A}" destId="{7A0A2248-20CE-4914-89DC-4009870AB016}" srcOrd="0" destOrd="0" presId="urn:microsoft.com/office/officeart/2005/8/layout/hierarchy2"/>
    <dgm:cxn modelId="{2DB6865E-B659-446D-8D3A-DFADC4196CC9}" type="presParOf" srcId="{7A0A2248-20CE-4914-89DC-4009870AB016}" destId="{51CCF9A9-EFED-4C94-BD51-535664B5DD2C}" srcOrd="0" destOrd="0" presId="urn:microsoft.com/office/officeart/2005/8/layout/hierarchy2"/>
    <dgm:cxn modelId="{054AA352-48E1-482C-9FBC-7E9A0586D464}" type="presParOf" srcId="{E2C7A0C5-FD3F-4C63-BA67-FBB2077B3F1A}" destId="{B1E8002C-7867-494A-8703-5CD1D80BF41D}" srcOrd="1" destOrd="0" presId="urn:microsoft.com/office/officeart/2005/8/layout/hierarchy2"/>
    <dgm:cxn modelId="{9058532A-B3A8-4541-A6A0-9DFF77881E8C}" type="presParOf" srcId="{B1E8002C-7867-494A-8703-5CD1D80BF41D}" destId="{0EF0DEC8-8E41-4B71-A6D6-38B60A7ECC7A}" srcOrd="0" destOrd="0" presId="urn:microsoft.com/office/officeart/2005/8/layout/hierarchy2"/>
    <dgm:cxn modelId="{639B8FA8-105B-4CB7-893A-3B3641B573F6}" type="presParOf" srcId="{B1E8002C-7867-494A-8703-5CD1D80BF41D}" destId="{AF2238B6-59F0-4986-91C8-29D91F27D5E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2174D2-ADE8-4835-9DD6-4584BAA8EAB1}">
      <dsp:nvSpPr>
        <dsp:cNvPr id="0" name=""/>
        <dsp:cNvSpPr/>
      </dsp:nvSpPr>
      <dsp:spPr>
        <a:xfrm>
          <a:off x="0" y="1685806"/>
          <a:ext cx="2236886" cy="11184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kern="1200" dirty="0" err="1" smtClean="0"/>
            <a:t>И.о</a:t>
          </a:r>
          <a:r>
            <a:rPr lang="ru-RU" sz="5400" kern="1200" dirty="0" smtClean="0"/>
            <a:t>.</a:t>
          </a:r>
          <a:endParaRPr lang="ru-RU" sz="5400" kern="1200" dirty="0"/>
        </a:p>
      </dsp:txBody>
      <dsp:txXfrm>
        <a:off x="32758" y="1718564"/>
        <a:ext cx="2171370" cy="1052927"/>
      </dsp:txXfrm>
    </dsp:sp>
    <dsp:sp modelId="{A794C1CA-545F-44B4-BB65-06EB2D01F6C5}">
      <dsp:nvSpPr>
        <dsp:cNvPr id="0" name=""/>
        <dsp:cNvSpPr/>
      </dsp:nvSpPr>
      <dsp:spPr>
        <a:xfrm rot="16956916">
          <a:off x="1561778" y="1380108"/>
          <a:ext cx="1727511" cy="44033"/>
        </a:xfrm>
        <a:custGeom>
          <a:avLst/>
          <a:gdLst/>
          <a:ahLst/>
          <a:cxnLst/>
          <a:rect l="0" t="0" r="0" b="0"/>
          <a:pathLst>
            <a:path>
              <a:moveTo>
                <a:pt x="0" y="22016"/>
              </a:moveTo>
              <a:lnTo>
                <a:pt x="1727511" y="22016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2382346" y="1358937"/>
        <a:ext cx="86375" cy="86375"/>
      </dsp:txXfrm>
    </dsp:sp>
    <dsp:sp modelId="{0420CB77-9A7E-4BA1-9D54-517B6A3A043E}">
      <dsp:nvSpPr>
        <dsp:cNvPr id="0" name=""/>
        <dsp:cNvSpPr/>
      </dsp:nvSpPr>
      <dsp:spPr>
        <a:xfrm>
          <a:off x="2614181" y="0"/>
          <a:ext cx="2236886" cy="11184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Особенности восприятия</a:t>
          </a:r>
          <a:endParaRPr lang="ru-RU" sz="2300" kern="1200" dirty="0"/>
        </a:p>
      </dsp:txBody>
      <dsp:txXfrm>
        <a:off x="2646939" y="32758"/>
        <a:ext cx="2171370" cy="1052927"/>
      </dsp:txXfrm>
    </dsp:sp>
    <dsp:sp modelId="{FE375799-298E-4380-BF56-69E2E17334F2}">
      <dsp:nvSpPr>
        <dsp:cNvPr id="0" name=""/>
        <dsp:cNvSpPr/>
      </dsp:nvSpPr>
      <dsp:spPr>
        <a:xfrm rot="1492983">
          <a:off x="4803407" y="753228"/>
          <a:ext cx="1026804" cy="44033"/>
        </a:xfrm>
        <a:custGeom>
          <a:avLst/>
          <a:gdLst/>
          <a:ahLst/>
          <a:cxnLst/>
          <a:rect l="0" t="0" r="0" b="0"/>
          <a:pathLst>
            <a:path>
              <a:moveTo>
                <a:pt x="0" y="22016"/>
              </a:moveTo>
              <a:lnTo>
                <a:pt x="1026804" y="22016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291139" y="749574"/>
        <a:ext cx="51340" cy="51340"/>
      </dsp:txXfrm>
    </dsp:sp>
    <dsp:sp modelId="{BFD34ADA-891D-440D-8550-BDA735FC9DDC}">
      <dsp:nvSpPr>
        <dsp:cNvPr id="0" name=""/>
        <dsp:cNvSpPr/>
      </dsp:nvSpPr>
      <dsp:spPr>
        <a:xfrm>
          <a:off x="5782552" y="245640"/>
          <a:ext cx="2236886" cy="14912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err="1" smtClean="0"/>
            <a:t>Визуал</a:t>
          </a:r>
          <a:endParaRPr lang="ru-RU" sz="2300" kern="1200" dirty="0" smtClean="0"/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err="1" smtClean="0"/>
            <a:t>Аудиал</a:t>
          </a:r>
          <a:endParaRPr lang="ru-RU" sz="2300" kern="1200" dirty="0" smtClean="0"/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err="1" smtClean="0"/>
            <a:t>Кинестетик</a:t>
          </a:r>
          <a:r>
            <a:rPr lang="ru-RU" sz="2300" kern="1200" dirty="0" smtClean="0"/>
            <a:t> </a:t>
          </a:r>
          <a:endParaRPr lang="ru-RU" sz="2300" kern="1200" dirty="0"/>
        </a:p>
      </dsp:txBody>
      <dsp:txXfrm>
        <a:off x="5826229" y="289317"/>
        <a:ext cx="2149532" cy="1403900"/>
      </dsp:txXfrm>
    </dsp:sp>
    <dsp:sp modelId="{F7261AD1-CD85-4A87-9CE4-B85AC776001A}">
      <dsp:nvSpPr>
        <dsp:cNvPr id="0" name=""/>
        <dsp:cNvSpPr/>
      </dsp:nvSpPr>
      <dsp:spPr>
        <a:xfrm rot="4525557">
          <a:off x="1568728" y="3087103"/>
          <a:ext cx="1785638" cy="44033"/>
        </a:xfrm>
        <a:custGeom>
          <a:avLst/>
          <a:gdLst/>
          <a:ahLst/>
          <a:cxnLst/>
          <a:rect l="0" t="0" r="0" b="0"/>
          <a:pathLst>
            <a:path>
              <a:moveTo>
                <a:pt x="0" y="22016"/>
              </a:moveTo>
              <a:lnTo>
                <a:pt x="1785638" y="22016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2416906" y="3064478"/>
        <a:ext cx="89281" cy="89281"/>
      </dsp:txXfrm>
    </dsp:sp>
    <dsp:sp modelId="{07FF5CAD-C927-4152-8204-8E9558AD3397}">
      <dsp:nvSpPr>
        <dsp:cNvPr id="0" name=""/>
        <dsp:cNvSpPr/>
      </dsp:nvSpPr>
      <dsp:spPr>
        <a:xfrm>
          <a:off x="2686208" y="3413989"/>
          <a:ext cx="2236886" cy="11184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Темперамент </a:t>
          </a:r>
          <a:endParaRPr lang="ru-RU" sz="2300" kern="1200" dirty="0"/>
        </a:p>
      </dsp:txBody>
      <dsp:txXfrm>
        <a:off x="2718966" y="3446747"/>
        <a:ext cx="2171370" cy="1052927"/>
      </dsp:txXfrm>
    </dsp:sp>
    <dsp:sp modelId="{7A0A2248-20CE-4914-89DC-4009870AB016}">
      <dsp:nvSpPr>
        <dsp:cNvPr id="0" name=""/>
        <dsp:cNvSpPr/>
      </dsp:nvSpPr>
      <dsp:spPr>
        <a:xfrm rot="19997166">
          <a:off x="4880351" y="3771175"/>
          <a:ext cx="800910" cy="44033"/>
        </a:xfrm>
        <a:custGeom>
          <a:avLst/>
          <a:gdLst/>
          <a:ahLst/>
          <a:cxnLst/>
          <a:rect l="0" t="0" r="0" b="0"/>
          <a:pathLst>
            <a:path>
              <a:moveTo>
                <a:pt x="0" y="22016"/>
              </a:moveTo>
              <a:lnTo>
                <a:pt x="800910" y="22016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260784" y="3773169"/>
        <a:ext cx="40045" cy="40045"/>
      </dsp:txXfrm>
    </dsp:sp>
    <dsp:sp modelId="{0EF0DEC8-8E41-4B71-A6D6-38B60A7ECC7A}">
      <dsp:nvSpPr>
        <dsp:cNvPr id="0" name=""/>
        <dsp:cNvSpPr/>
      </dsp:nvSpPr>
      <dsp:spPr>
        <a:xfrm>
          <a:off x="5638519" y="2693913"/>
          <a:ext cx="2236886" cy="18385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Флегматик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Сангвиник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Холерик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меланхолик</a:t>
          </a:r>
          <a:endParaRPr lang="ru-RU" sz="2300" kern="1200" dirty="0"/>
        </a:p>
      </dsp:txBody>
      <dsp:txXfrm>
        <a:off x="5692367" y="2747761"/>
        <a:ext cx="2129190" cy="17308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>
                <a:latin typeface="Times New Roman"/>
                <a:ea typeface="Calibri"/>
              </a:rPr>
              <a:t>выбор способов, приемов, темпа обучения обусловливается индивидуальными особенностями учащихся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Индивидуализация обучения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538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РУЧНОЙ ТРУД 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44" b="8702"/>
          <a:stretch/>
        </p:blipFill>
        <p:spPr bwMode="auto">
          <a:xfrm>
            <a:off x="251520" y="1484784"/>
            <a:ext cx="4551389" cy="3004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9" t="30572" r="4627" b="25118"/>
          <a:stretch/>
        </p:blipFill>
        <p:spPr>
          <a:xfrm rot="16200000">
            <a:off x="5584035" y="1754954"/>
            <a:ext cx="3254300" cy="22540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94" t="14587" r="15454" b="13033"/>
          <a:stretch/>
        </p:blipFill>
        <p:spPr>
          <a:xfrm>
            <a:off x="1187624" y="4657274"/>
            <a:ext cx="2808312" cy="20231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3" t="13776" r="-1010" b="23567"/>
          <a:stretch/>
        </p:blipFill>
        <p:spPr>
          <a:xfrm>
            <a:off x="5182236" y="4764861"/>
            <a:ext cx="3690072" cy="180801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solidFill>
                  <a:srgbClr val="000000"/>
                </a:solidFill>
                <a:latin typeface="Arial"/>
                <a:ea typeface="Times New Roman"/>
              </a:rPr>
              <a:t>Несколько простых советов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pPr marL="360000" indent="0" algn="ctr">
              <a:lnSpc>
                <a:spcPct val="170000"/>
              </a:lnSpc>
              <a:spcBef>
                <a:spcPts val="0"/>
              </a:spcBef>
            </a:pPr>
            <a:r>
              <a:rPr lang="ru-RU" sz="4400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 Старайтесь найти в ребенке то, за что его можно похвалить</a:t>
            </a:r>
            <a:r>
              <a:rPr lang="ru-RU" sz="440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, </a:t>
            </a:r>
          </a:p>
          <a:p>
            <a:pPr marL="360000" indent="0"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440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а </a:t>
            </a:r>
            <a:r>
              <a:rPr lang="ru-RU" sz="4400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не то, за что поругать.</a:t>
            </a:r>
            <a:endParaRPr lang="ru-RU" sz="4400" dirty="0" smtClean="0">
              <a:latin typeface="Calibri"/>
              <a:ea typeface="Calibri"/>
              <a:cs typeface="Times New Roman"/>
            </a:endParaRPr>
          </a:p>
          <a:p>
            <a:pPr marL="360000" indent="0" algn="ctr">
              <a:lnSpc>
                <a:spcPct val="170000"/>
              </a:lnSpc>
              <a:spcBef>
                <a:spcPts val="0"/>
              </a:spcBef>
            </a:pPr>
            <a:r>
              <a:rPr lang="ru-RU" sz="4400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 Если ребенку тяжело, то помогите найти такое задание, которое ему по силам.</a:t>
            </a:r>
          </a:p>
          <a:p>
            <a:pPr marL="360000" indent="0" algn="ctr">
              <a:lnSpc>
                <a:spcPct val="170000"/>
              </a:lnSpc>
              <a:spcBef>
                <a:spcPts val="0"/>
              </a:spcBef>
            </a:pPr>
            <a:r>
              <a:rPr lang="ru-RU" sz="4400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 Чем выше уровень эмоционального комфорта, тем больше шансов на успех в учебе.</a:t>
            </a:r>
            <a:r>
              <a:rPr lang="ru-RU" sz="4400" dirty="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endParaRPr lang="ru-RU" sz="4400" dirty="0" smtClean="0">
              <a:solidFill>
                <a:srgbClr val="000000"/>
              </a:solidFill>
              <a:latin typeface="Arial"/>
              <a:ea typeface="Times New Roman"/>
            </a:endParaRPr>
          </a:p>
          <a:p>
            <a:pPr marL="360000" indent="0" algn="ctr">
              <a:lnSpc>
                <a:spcPct val="170000"/>
              </a:lnSpc>
              <a:spcBef>
                <a:spcPts val="0"/>
              </a:spcBef>
            </a:pPr>
            <a:r>
              <a:rPr lang="ru-RU" sz="4400" dirty="0" smtClean="0">
                <a:solidFill>
                  <a:srgbClr val="000000"/>
                </a:solidFill>
                <a:latin typeface="Arial"/>
                <a:ea typeface="Times New Roman"/>
              </a:rPr>
              <a:t>Не </a:t>
            </a:r>
            <a:r>
              <a:rPr lang="ru-RU" sz="4400" dirty="0">
                <a:solidFill>
                  <a:srgbClr val="000000"/>
                </a:solidFill>
                <a:latin typeface="Arial"/>
                <a:ea typeface="Times New Roman"/>
              </a:rPr>
              <a:t>пытайтесь объяснить ребенку то, до чего он может додуматься сам</a:t>
            </a:r>
            <a:r>
              <a:rPr lang="ru-RU" sz="4400" dirty="0" smtClean="0">
                <a:solidFill>
                  <a:srgbClr val="000000"/>
                </a:solidFill>
                <a:latin typeface="Arial"/>
                <a:ea typeface="Times New Roman"/>
              </a:rPr>
              <a:t>.</a:t>
            </a:r>
          </a:p>
          <a:p>
            <a:pPr marL="360000" indent="0" algn="ctr">
              <a:lnSpc>
                <a:spcPct val="170000"/>
              </a:lnSpc>
              <a:spcBef>
                <a:spcPts val="0"/>
              </a:spcBef>
            </a:pPr>
            <a:r>
              <a:rPr lang="ru-RU" sz="4400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4400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Просто любите детей и не бойтесь им показать это.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 indent="228600" algn="ctr">
              <a:lnSpc>
                <a:spcPct val="200000"/>
              </a:lnSpc>
              <a:spcAft>
                <a:spcPts val="1200"/>
              </a:spcAft>
            </a:pPr>
            <a:endParaRPr lang="ru-RU" sz="2800" dirty="0" smtClean="0">
              <a:solidFill>
                <a:srgbClr val="000000"/>
              </a:solidFill>
              <a:latin typeface="Arial"/>
              <a:ea typeface="Times New Roman"/>
            </a:endParaRPr>
          </a:p>
          <a:p>
            <a:pPr indent="228600" algn="ctr">
              <a:lnSpc>
                <a:spcPct val="200000"/>
              </a:lnSpc>
              <a:spcAft>
                <a:spcPts val="1200"/>
              </a:spcAft>
            </a:pPr>
            <a:endParaRPr lang="ru-RU" sz="2800" dirty="0" smtClean="0">
              <a:solidFill>
                <a:srgbClr val="000000"/>
              </a:solidFill>
              <a:latin typeface="Arial"/>
              <a:ea typeface="Times New Roman"/>
              <a:cs typeface="Times New Roman"/>
            </a:endParaRPr>
          </a:p>
          <a:p>
            <a:pPr indent="228600" algn="ctr">
              <a:lnSpc>
                <a:spcPct val="200000"/>
              </a:lnSpc>
              <a:spcAft>
                <a:spcPts val="1200"/>
              </a:spcAft>
            </a:pPr>
            <a:endParaRPr lang="ru-RU" sz="2800" dirty="0" smtClean="0">
              <a:solidFill>
                <a:srgbClr val="000000"/>
              </a:solidFill>
              <a:latin typeface="Arial"/>
              <a:ea typeface="Times New Roman"/>
              <a:cs typeface="Times New Roman"/>
            </a:endParaRPr>
          </a:p>
          <a:p>
            <a:pPr indent="228600" algn="ctr">
              <a:lnSpc>
                <a:spcPct val="200000"/>
              </a:lnSpc>
              <a:spcAft>
                <a:spcPts val="1200"/>
              </a:spcAft>
            </a:pP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 indent="228600" algn="ctr">
              <a:lnSpc>
                <a:spcPct val="200000"/>
              </a:lnSpc>
              <a:spcAft>
                <a:spcPts val="1200"/>
              </a:spcAft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148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4800" dirty="0" smtClean="0"/>
              <a:t>Предполагает: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28600" indent="228600">
              <a:lnSpc>
                <a:spcPct val="200000"/>
              </a:lnSpc>
              <a:spcAft>
                <a:spcPts val="1200"/>
              </a:spcAft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дифференциацию учебного материала;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r>
              <a:rPr lang="ru-RU" sz="3600" dirty="0">
                <a:latin typeface="Times New Roman"/>
                <a:ea typeface="Calibri"/>
              </a:rPr>
              <a:t> разработку систем заданий различного уровня трудности и </a:t>
            </a:r>
            <a:r>
              <a:rPr lang="ru-RU" sz="3600" dirty="0" smtClean="0">
                <a:latin typeface="Times New Roman"/>
                <a:ea typeface="Calibri"/>
              </a:rPr>
              <a:t>объема</a:t>
            </a:r>
          </a:p>
          <a:p>
            <a:r>
              <a:rPr lang="ru-RU" sz="3600" dirty="0">
                <a:latin typeface="Times New Roman"/>
              </a:rPr>
              <a:t>и</a:t>
            </a:r>
            <a:r>
              <a:rPr lang="ru-RU" sz="3600" dirty="0" smtClean="0">
                <a:latin typeface="Times New Roman"/>
              </a:rPr>
              <a:t>ндивидуальные особенности учащихся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8639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985440452"/>
              </p:ext>
            </p:extLst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13973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Особенности восприятия</a:t>
            </a:r>
            <a:endParaRPr lang="ru-RU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94190552"/>
              </p:ext>
            </p:extLst>
          </p:nvPr>
        </p:nvGraphicFramePr>
        <p:xfrm>
          <a:off x="301625" y="1527175"/>
          <a:ext cx="8504240" cy="490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983"/>
                <a:gridCol w="2880320"/>
                <a:gridCol w="2376264"/>
                <a:gridCol w="2505673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Визуал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Аудиал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Кинестетик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+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effectLst/>
                          <a:latin typeface="Times New Roman"/>
                          <a:ea typeface="Calibri"/>
                        </a:rPr>
                        <a:t>опорные схемы, карточки;</a:t>
                      </a:r>
                    </a:p>
                    <a:p>
                      <a:r>
                        <a:rPr lang="ru-RU" sz="2800" dirty="0" smtClean="0">
                          <a:effectLst/>
                          <a:latin typeface="Times New Roman"/>
                          <a:ea typeface="Calibri"/>
                        </a:rPr>
                        <a:t>предварительные  записи на доске, </a:t>
                      </a:r>
                    </a:p>
                    <a:p>
                      <a:r>
                        <a:rPr lang="ru-RU" sz="2800" dirty="0" smtClean="0">
                          <a:effectLst/>
                          <a:latin typeface="Times New Roman"/>
                          <a:ea typeface="Calibri"/>
                        </a:rPr>
                        <a:t>мультимедийные презентации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Использование словесных ассоциаций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Использование практических заданий, игр, карточек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8000" dirty="0" smtClean="0"/>
                        <a:t>-</a:t>
                      </a:r>
                      <a:endParaRPr lang="ru-RU" sz="8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Прослушать и записать</a:t>
                      </a:r>
                      <a:r>
                        <a:rPr lang="ru-RU" sz="2800" baseline="0" dirty="0" smtClean="0"/>
                        <a:t> ответ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Чтение</a:t>
                      </a:r>
                      <a:r>
                        <a:rPr lang="ru-RU" sz="2800" baseline="0" dirty="0" smtClean="0"/>
                        <a:t> текста, письменный ответ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Тесты, длинные ответы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690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42248" cy="936104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/>
              <a:t>Х</a:t>
            </a:r>
            <a:r>
              <a:rPr lang="ru-RU" sz="2200" b="1" dirty="0" smtClean="0"/>
              <a:t>олерик</a:t>
            </a:r>
            <a:r>
              <a:rPr lang="ru-RU" sz="2200" dirty="0" smtClean="0"/>
              <a:t> -сильный</a:t>
            </a:r>
            <a:r>
              <a:rPr lang="ru-RU" sz="2200" dirty="0"/>
              <a:t>, но </a:t>
            </a:r>
            <a:r>
              <a:rPr lang="ru-RU" sz="2200" dirty="0" smtClean="0"/>
              <a:t>неуравновешенный</a:t>
            </a:r>
            <a:r>
              <a:rPr lang="ru-RU" sz="2200" dirty="0"/>
              <a:t>. </a:t>
            </a:r>
            <a:r>
              <a:rPr lang="ru-RU" sz="2200" dirty="0" smtClean="0"/>
              <a:t>Активный, деятельный</a:t>
            </a:r>
            <a:r>
              <a:rPr lang="ru-RU" sz="2200" dirty="0"/>
              <a:t>, инициативный, упорный, эмоциональный, вспыльчивый, агрессивный.</a:t>
            </a:r>
            <a:br>
              <a:rPr lang="ru-RU" sz="2200" dirty="0"/>
            </a:br>
            <a:endParaRPr lang="ru-RU" sz="2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– </a:t>
            </a:r>
            <a:endParaRPr lang="ru-RU" sz="20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700409"/>
              </p:ext>
            </p:extLst>
          </p:nvPr>
        </p:nvGraphicFramePr>
        <p:xfrm>
          <a:off x="179512" y="1340768"/>
          <a:ext cx="8208912" cy="498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08912"/>
              </a:tblGrid>
              <a:tr h="50405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Особенности обучения </a:t>
                      </a:r>
                      <a:endParaRPr lang="ru-RU" sz="2400" dirty="0"/>
                    </a:p>
                  </a:txBody>
                  <a:tcPr/>
                </a:tc>
              </a:tr>
              <a:tr h="984109">
                <a:tc>
                  <a:txBody>
                    <a:bodyPr/>
                    <a:lstStyle/>
                    <a:p>
                      <a:pPr marL="28800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8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Необходимо чередовать виды деятельности. </a:t>
                      </a:r>
                    </a:p>
                    <a:p>
                      <a:pPr marL="28800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Чаще проводить публичный опрос. </a:t>
                      </a:r>
                    </a:p>
                    <a:p>
                      <a:pPr marL="28800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2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Устный опрос возможен на любом этапе занятия. </a:t>
                      </a:r>
                    </a:p>
                    <a:p>
                      <a:pPr marL="28800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Держать в поле зрения в течение всей работы. </a:t>
                      </a:r>
                    </a:p>
                    <a:p>
                      <a:pPr marL="28800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Необходима четкая организация занятий, планирование индивидуальных дополнительных заданий.</a:t>
                      </a:r>
                    </a:p>
                    <a:p>
                      <a:pPr marL="28800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 Для выполнения задания должны быть очерчены временные промежутки и дисциплинарные требования.</a:t>
                      </a:r>
                    </a:p>
                    <a:p>
                      <a:pPr marL="28800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 Необходим пошаговый контроль.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227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Сангвиник – сильный, подвижный. Общительный, активный.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016432957"/>
              </p:ext>
            </p:extLst>
          </p:nvPr>
        </p:nvGraphicFramePr>
        <p:xfrm>
          <a:off x="301625" y="1527175"/>
          <a:ext cx="8504238" cy="4983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04238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Особенности обучения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108000" indent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Легко справляется с одновременным выполнением несколько заданий.</a:t>
                      </a:r>
                    </a:p>
                    <a:p>
                      <a:pPr marL="108000" indent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Возможны устный и письменный опросы на любом этапе занятия. </a:t>
                      </a:r>
                    </a:p>
                    <a:p>
                      <a:pPr marL="108000" indent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Публично могут быть отмечены недостатки, сделаны замечания. </a:t>
                      </a:r>
                    </a:p>
                    <a:p>
                      <a:pPr marL="108000" indent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Быстро включается в работу в любой части занятия. </a:t>
                      </a:r>
                    </a:p>
                    <a:p>
                      <a:pPr marL="108000" indent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Для выполнения задания следует уточнить временные промежутки и дисциплинарные требования. </a:t>
                      </a:r>
                    </a:p>
                    <a:p>
                      <a:pPr marL="108000" indent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Необходим пошаговый контроль.</a:t>
                      </a:r>
                    </a:p>
                    <a:p>
                      <a:pPr marL="108000" indent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Стимулирование результата за счет оценки.</a:t>
                      </a:r>
                      <a:endParaRPr lang="ru-RU" sz="20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878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>Флегматик – сильный, уравновешенный, но инертный.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/>
              <a:t>Спокойный, медлительные, работоспособный.</a:t>
            </a:r>
            <a:endParaRPr lang="ru-RU" sz="27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207570237"/>
              </p:ext>
            </p:extLst>
          </p:nvPr>
        </p:nvGraphicFramePr>
        <p:xfrm>
          <a:off x="301625" y="1527175"/>
          <a:ext cx="8504238" cy="399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0423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Особенности обучения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2860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Исключить одновременное выполнение нескольких заданий.</a:t>
                      </a:r>
                    </a:p>
                    <a:p>
                      <a:pPr marL="22860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Может длительное время работать над конкретным заданием.</a:t>
                      </a:r>
                    </a:p>
                    <a:p>
                      <a:pPr marL="22860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- Требуется время на подготовку к ответу. </a:t>
                      </a:r>
                    </a:p>
                    <a:p>
                      <a:pPr marL="22860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Необходим настрой на работу, работоспособность высокая в середине и в конце занятия. </a:t>
                      </a:r>
                    </a:p>
                    <a:p>
                      <a:pPr marL="22860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Не следует торопить и ограничивать во времени. </a:t>
                      </a:r>
                    </a:p>
                    <a:p>
                      <a:pPr marL="22860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Допустимо снижение объема знаний. 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063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Меланхолик – слабый. Замкнутый, задумчивый, тревожный, ранимы.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371882757"/>
              </p:ext>
            </p:extLst>
          </p:nvPr>
        </p:nvGraphicFramePr>
        <p:xfrm>
          <a:off x="301625" y="1527175"/>
          <a:ext cx="8504238" cy="526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04238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Особенности обучения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2860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Возможна монотонная работа по шаблону, алгоритму в течение небольшого промежутка времени. </a:t>
                      </a:r>
                    </a:p>
                    <a:p>
                      <a:pPr marL="22860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Трудно переключается на новые виды деятельности. </a:t>
                      </a:r>
                    </a:p>
                    <a:p>
                      <a:pPr marL="22860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Письменный вопрос предпочтителен. </a:t>
                      </a:r>
                    </a:p>
                    <a:p>
                      <a:pPr marL="22860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При устных ответах необходимо подбадривание, создание ситуации успеха. </a:t>
                      </a:r>
                    </a:p>
                    <a:p>
                      <a:pPr marL="22860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Не следует сразу спрашивать по новому материалу. </a:t>
                      </a:r>
                    </a:p>
                    <a:p>
                      <a:pPr marL="22860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К концу занятия работоспособность снижается. </a:t>
                      </a:r>
                    </a:p>
                    <a:p>
                      <a:pPr marL="22860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Нуждается в щадящем режиме, доброжелательном отдыхе. </a:t>
                      </a:r>
                    </a:p>
                    <a:p>
                      <a:pPr marL="22860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Осуществлять подбадривающий контроль, т.е. в первую очередь оценивать успехи. </a:t>
                      </a:r>
                    </a:p>
                    <a:p>
                      <a:pPr marL="22860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Поощрять старательность, неудачи отмечать деликатно.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755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Рапорт  дежурного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5" t="8415" r="4971" b="5726"/>
          <a:stretch/>
        </p:blipFill>
        <p:spPr>
          <a:xfrm>
            <a:off x="467544" y="1700808"/>
            <a:ext cx="3286084" cy="230840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6" t="15219" r="-2034" b="6128"/>
          <a:stretch/>
        </p:blipFill>
        <p:spPr>
          <a:xfrm>
            <a:off x="4572000" y="1772816"/>
            <a:ext cx="4077995" cy="4260375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330</TotalTime>
  <Words>492</Words>
  <Application>Microsoft Office PowerPoint</Application>
  <PresentationFormat>Экран (4:3)</PresentationFormat>
  <Paragraphs>80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Официальная</vt:lpstr>
      <vt:lpstr>Индивидуализация обучения</vt:lpstr>
      <vt:lpstr>Предполагает:</vt:lpstr>
      <vt:lpstr>Презентация PowerPoint</vt:lpstr>
      <vt:lpstr>Особенности восприятия</vt:lpstr>
      <vt:lpstr>Холерик -сильный, но неуравновешенный. Активный, деятельный, инициативный, упорный, эмоциональный, вспыльчивый, агрессивный. </vt:lpstr>
      <vt:lpstr>Сангвиник – сильный, подвижный. Общительный, активный.</vt:lpstr>
      <vt:lpstr>Флегматик – сильный, уравновешенный, но инертный. Спокойный, медлительные, работоспособный.</vt:lpstr>
      <vt:lpstr>Меланхолик – слабый. Замкнутый, задумчивый, тревожный, ранимы.</vt:lpstr>
      <vt:lpstr>Рапорт  дежурного</vt:lpstr>
      <vt:lpstr>2 класс РУЧНОЙ ТРУД </vt:lpstr>
      <vt:lpstr>Несколько простых советов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Индивидуализация обучения</dc:title>
  <dc:creator>Тагир</dc:creator>
  <cp:lastModifiedBy>Тагир</cp:lastModifiedBy>
  <cp:revision>18</cp:revision>
  <dcterms:created xsi:type="dcterms:W3CDTF">2020-03-22T13:41:27Z</dcterms:created>
  <dcterms:modified xsi:type="dcterms:W3CDTF">2021-11-29T16:08:02Z</dcterms:modified>
</cp:coreProperties>
</file>