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85" autoAdjust="0"/>
    <p:restoredTop sz="94660"/>
  </p:normalViewPr>
  <p:slideViewPr>
    <p:cSldViewPr>
      <p:cViewPr varScale="1">
        <p:scale>
          <a:sx n="69" d="100"/>
          <a:sy n="69" d="100"/>
        </p:scale>
        <p:origin x="-166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29.11.2021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jpeg"/><Relationship Id="rId7" Type="http://schemas.openxmlformats.org/officeDocument/2006/relationships/image" Target="../media/image4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image" Target="../media/image5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10" Type="http://schemas.openxmlformats.org/officeDocument/2006/relationships/image" Target="../media/image59.jpeg"/><Relationship Id="rId4" Type="http://schemas.openxmlformats.org/officeDocument/2006/relationships/image" Target="../media/image53.jpeg"/><Relationship Id="rId9" Type="http://schemas.openxmlformats.org/officeDocument/2006/relationships/image" Target="../media/image5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eg"/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фоны для презентаций\depositphotos_32538035-stock-illustration-kids-school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772400" cy="2736304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Развитие коммуникативности, мышления и речи детей старшего дошкольного возраста</a:t>
            </a:r>
            <a:r>
              <a:rPr lang="ru-RU" dirty="0"/>
              <a:t/>
            </a:r>
            <a:br>
              <a:rPr lang="ru-RU" dirty="0"/>
            </a:br>
            <a:endParaRPr lang="ru-RU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97152"/>
            <a:ext cx="6400800" cy="17526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Педагог-психолог: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МБДОУ «Детский сад ОВ № 52»</a:t>
            </a:r>
          </a:p>
          <a:p>
            <a:r>
              <a:rPr lang="ru-RU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Аль Рифаи Е.В.</a:t>
            </a:r>
            <a:endParaRPr lang="ru-RU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74728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268760"/>
            <a:ext cx="4032448" cy="4680520"/>
          </a:xfrm>
        </p:spPr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Прежде ребёнка нужно учить выделять внешние свойства предметов, потом – внутренние: их функциональное назначение, родовую принадлежность. Для этого надо, чтобы дети научились классифицировать сначала предметы, потом их изображения, а затем уже словесные обозначения. Важно, чтобы они умели проводить классификацию одних и тех же объектов по-разному, на основе различных критериев.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4098" name="Picture 2" descr="D:\фото айфон\109APPLE\IMG_958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176" y="4797962"/>
            <a:ext cx="2986042" cy="20655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1" descr="D:\фото айфон\109APPLE\IMG_959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1667869"/>
            <a:ext cx="2592288" cy="194421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D:\фото айфон\109APPLE\IMG_9292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0659" y="3400525"/>
            <a:ext cx="2363755" cy="17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D:\фото айфон\109APPLE\IMG_934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79737" y="1412776"/>
            <a:ext cx="2364263" cy="17731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2" descr="D:\фото айфон\109APPLE\IMG_9639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74232" y="3739722"/>
            <a:ext cx="2267744" cy="16561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093621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23528" y="1540963"/>
            <a:ext cx="4253287" cy="3688238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последним условием развития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речи у дошкольников является овладение ими логической грамотой, что включает в себе построение умозаключений, установление логических связей (причинно-следственных, условных).</a:t>
            </a:r>
          </a:p>
          <a:p>
            <a:endParaRPr lang="ru-RU" dirty="0"/>
          </a:p>
        </p:txBody>
      </p:sp>
      <p:pic>
        <p:nvPicPr>
          <p:cNvPr id="5122" name="Picture 2" descr="D:\фото айфон\109APPLE\IMG_966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5129902"/>
            <a:ext cx="2171733" cy="16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фото айфон\109APPLE\IMG_967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864516"/>
            <a:ext cx="2171733" cy="18175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D:\фото айфон\109APPLE\IMG_967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2585" y="4932815"/>
            <a:ext cx="2460273" cy="18452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D:\фото айфон\109APPLE\IMG_969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216" y="4787865"/>
            <a:ext cx="2627783" cy="19708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D:\фото айфон\109APPLE\IMG_9795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51307" y="1540962"/>
            <a:ext cx="2660260" cy="199519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7" name="Picture 7" descr="D:\фото айфон\109APPLE\IMG_9799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72200" y="2709015"/>
            <a:ext cx="2771800" cy="20788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106206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4327" y="1340768"/>
            <a:ext cx="8784976" cy="3168353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использую следующие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методы и приёмы:</a:t>
            </a:r>
          </a:p>
          <a:p>
            <a:pPr algn="just">
              <a:buFontTx/>
              <a:buChar char="-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словесные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– речевой образец, повторное проговаривание, преднамеренное, многократное повторение одного элемента с целью запоминания, указания, оценка детской речи, беседа, вопросы, художественное слово, образец речи, разъяснения, объяснение, заучивание наизусть, пересказ, рассказ; </a:t>
            </a:r>
          </a:p>
          <a:p>
            <a:pPr algn="just">
              <a:buFontTx/>
              <a:buChar char="-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наглядные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– показ иллюстрированного материала картины, игрушки, книжки, совместное рассматривание, показ положения органов артикуляции;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>
              <a:buFontTx/>
              <a:buChar char="-"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практические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– дидактические упражнения, дидактические игры, игры драматизации, инсценировки, хороводные игры, этюды, словесные поручения.</a:t>
            </a:r>
          </a:p>
          <a:p>
            <a:endParaRPr lang="ru-RU" dirty="0"/>
          </a:p>
        </p:txBody>
      </p:sp>
      <p:pic>
        <p:nvPicPr>
          <p:cNvPr id="5" name="Picture 7" descr="D:\фото айфон\109APPLE\IMG_9320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081" y="4291945"/>
            <a:ext cx="1926342" cy="14447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D:\фото айфон\109APPLE\IMG_94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2120" y="4994089"/>
            <a:ext cx="2423592" cy="18176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D:\фото айфон\109APPLE\IMG_934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37491" y="5116463"/>
            <a:ext cx="2503151" cy="16741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5" descr="D:\фото айфон\фото дети 2021\111APPLE\IMG_142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47864" y="4284569"/>
            <a:ext cx="1835696" cy="1376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5" descr="D:\фото айфон\фото дети 2021\IMG_0122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35789" y="5201842"/>
            <a:ext cx="2208211" cy="16561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89570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79512" y="1412776"/>
            <a:ext cx="8712968" cy="2775425"/>
          </a:xfrm>
        </p:spPr>
        <p:txBody>
          <a:bodyPr>
            <a:normAutofit fontScale="70000" lnSpcReduction="20000"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По итогам работы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можно сделать вывод, что дети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не только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научились слушать друг друга  помогать друг другу. Но и научились замечать простейшие связи и отношения между предметами, использовать их для достижения определенной цели. Эти отношения выяснялись детьми путем практических проб и ошибок, т.е. при помощи предметно – действенного мышления. 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От  занятия к занятию дети стали более усидчивы, самостоятельные. Все эти качества необходимы  для того, чтобы без особых проблем перейти к школьному обучению. Постепенное освоение разнородных графических движений позволило правильно сформировать графические навыки, развить зрительно – моторные координации.  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Кроме того, при рисовании, штриховке, раскрашивании, дети, как правило, испытывают удовольствие и радость, что непосредственно влияет на эмоциональное состояние ребенка.</a:t>
            </a:r>
          </a:p>
          <a:p>
            <a:endParaRPr lang="ru-RU" dirty="0"/>
          </a:p>
        </p:txBody>
      </p:sp>
      <p:pic>
        <p:nvPicPr>
          <p:cNvPr id="5" name="Picture 10" descr="D:\фото айфон\фото дети 2021\111APPLE\IMG_110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84214" y="5408309"/>
            <a:ext cx="2524958" cy="13696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4" descr="D:\фото айфон\109APPLE\IMG_942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5551934"/>
            <a:ext cx="2103939" cy="126109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3" descr="D:\фото айфон\фото дети 2021\111APPLE\IMG_1501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57913" y="5184232"/>
            <a:ext cx="2171733" cy="16288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1" descr="D:\фото айфон\фото дети 2021\111APPLE\IMG_1259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4044184"/>
            <a:ext cx="2146161" cy="148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3" descr="D:\фото айфон\фото дети 2021\111APPLE\IMG_1377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9406" y="4044184"/>
            <a:ext cx="2160240" cy="16201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фото айфон\109APPLE\IMG_987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67744" y="4044184"/>
            <a:ext cx="2432331" cy="14822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D:\фото айфон\109APPLE\IMG_9868.JPG"/>
          <p:cNvPicPr>
            <a:picLocks noChangeAspect="1" noChangeArrowheads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29647" y="5373216"/>
            <a:ext cx="2185398" cy="1439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D:\фото айфон\109APPLE\IMG_E9414.JPG"/>
          <p:cNvPicPr>
            <a:picLocks noChangeAspect="1" noChangeArrowheads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62178" y="4044184"/>
            <a:ext cx="2252867" cy="1329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6348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D:\фоны для презентаций\ягнит-пре-посы-ка-шко-ы-3487946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484784"/>
            <a:ext cx="7272808" cy="3168352"/>
          </a:xfrm>
        </p:spPr>
        <p:txBody>
          <a:bodyPr>
            <a:normAutofit/>
          </a:bodyPr>
          <a:lstStyle/>
          <a:p>
            <a: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Хорошего </a:t>
            </a:r>
            <a:b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6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Настроения!</a:t>
            </a:r>
            <a:endParaRPr lang="ru-RU" sz="6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4264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8954857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41427" y="1556792"/>
            <a:ext cx="8291264" cy="3205505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100" dirty="0" smtClean="0">
                <a:latin typeface="Times New Roman" pitchFamily="18" charset="0"/>
                <a:cs typeface="Times New Roman" pitchFamily="18" charset="0"/>
              </a:rPr>
              <a:t>         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Возрастные </a:t>
            </a: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особенности дошкольников, обусловленные пока ещё ограниченными возможностями в осознании и вербализации межличностных отношений, ставят психологов перед необходимостью использования различных методов и коррекционно-развивающих задач.</a:t>
            </a:r>
          </a:p>
          <a:p>
            <a:pPr marL="0" indent="0" algn="just">
              <a:buNone/>
            </a:pP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          Это позволяет обратить серьёзное внимание на окружающую ребёнка среду, то, как она преломляется в его сознании, как он сам оценивает своё место в этой среде.</a:t>
            </a:r>
          </a:p>
          <a:p>
            <a:pPr marL="0" indent="0" algn="just">
              <a:buNone/>
            </a:pP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          Известно, что в ходе взаимодействия с окружающими людьми происходит социализация ребёнка, усвоение им определённой системы ценностей, норм общечеловеческой культуры.</a:t>
            </a:r>
          </a:p>
          <a:p>
            <a:pPr marL="0" indent="0" algn="just">
              <a:buNone/>
            </a:pP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Кроме того, общение выполняет важнейшую роль в возникновении и развитии самосознания и самооценки.</a:t>
            </a:r>
          </a:p>
          <a:p>
            <a:pPr marL="0" indent="0" algn="just">
              <a:buNone/>
            </a:pPr>
            <a:r>
              <a:rPr lang="ru-RU" sz="2100" b="1" dirty="0">
                <a:latin typeface="Times New Roman" pitchFamily="18" charset="0"/>
                <a:cs typeface="Times New Roman" pitchFamily="18" charset="0"/>
              </a:rPr>
              <a:t>В процессе общения ребёнок получает возможность с помощью взрослых и сверстников оценивать себя в разных сферах жизнедеятельности.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11" descr="D:\фото айфон\109APPLE\IMG_9392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5009513"/>
            <a:ext cx="2132414" cy="18401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D:\фото айфон\109APPLE\IMG_9394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045" y="4877007"/>
            <a:ext cx="2208371" cy="1787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D:\фото айфон\109APPLE\IMG_9295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4822015"/>
            <a:ext cx="2288038" cy="184222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D:\фото айфон\109APPLE\IMG_913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19371" y="4843866"/>
            <a:ext cx="2398136" cy="18863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5897692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15047" y="1420887"/>
            <a:ext cx="3780890" cy="4312369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Современные условия общества, нестабильность в семейных взаимоотношениях и ранняя интеллектуализация способствует проявлению нарушений в эмоциональном развитии дошкольника, которые обостряют чувствительность ребёнка, повышают уровень тревожности, нерешительности, замкнутости и неуверенности в себе, что приводит к невротизации. Все эти личностные особенности детей обусловлены склонностью к беспокойству и волнениям, приходящим к ребёнку извне, из мира взрослых, из системы тех отношений, которые задаются родителями в семье, воспитателями, детьми в межличностном взаимодействии.</a:t>
            </a:r>
          </a:p>
        </p:txBody>
      </p:sp>
      <p:pic>
        <p:nvPicPr>
          <p:cNvPr id="5" name="Picture 8" descr="D:\фото айфон\109APPLE\IMG_955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47905" y="2543233"/>
            <a:ext cx="2425172" cy="18855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D:\фото айфон\109APPLE\IMG_9642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3" y="4725144"/>
            <a:ext cx="2672795" cy="20547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фото айфон\109APPLE\IMG_980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5285" y="1484784"/>
            <a:ext cx="2556793" cy="16922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D:\фото айфон\109APPLE\IMG_9417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00946" y="3177011"/>
            <a:ext cx="2543054" cy="180244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71617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835696" y="1484783"/>
            <a:ext cx="4845962" cy="3504389"/>
          </a:xfrm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Одной из важнейших задач дошкольного периода является социализация ребёнка и важнейшая её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часть- развитие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коммуникативности ребёнка, то есть умения общаться со сверстниками и взрослыми.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9" descr="D:\фото айфон\109APPLE\IMG_9934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5712" y="5133190"/>
            <a:ext cx="2275946" cy="17164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фото айфон\109APPLE\IMG_903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109" y="2924944"/>
            <a:ext cx="1656185" cy="19202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фото айфон\109APPLE\IMG_9077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20272" y="3068960"/>
            <a:ext cx="1995686" cy="19202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D:\фото айфон\109APPLE\IMG_9086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5472" y="5181119"/>
            <a:ext cx="2160240" cy="16685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D:\фото айфон\109APPLE\IMG_9101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5181119"/>
            <a:ext cx="2235841" cy="167688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D:\фото айфон\109APPLE\IMG_9370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9169" y="5133189"/>
            <a:ext cx="2460174" cy="16840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3437328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51519" y="1484784"/>
            <a:ext cx="8750607" cy="3376156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ыявление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обеспечение условий психолого-педагогического сопровождения  детей старшего дошкольного возраста,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является основной целью для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развития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ребёнка. Развитие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коммуникативности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ребёнка, мышления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речи,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как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одна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из важнейших составных частей  психического развития.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5" name="Picture 11" descr="D:\фото айфон\109APPLE\IMG_9597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683" y="4968615"/>
            <a:ext cx="2110053" cy="18810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D:\фото айфон\109APPLE\IMG_9309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9008" y="4956374"/>
            <a:ext cx="2223231" cy="182943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D:\фото айфон\109APPLE\IMG_9313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5609" y="4827613"/>
            <a:ext cx="2232248" cy="1847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4" descr="D:\фото айфон\фото дети 2021\IMG_035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64215" y="3212976"/>
            <a:ext cx="2012954" cy="15376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7" descr="D:\фото айфон\109APPLE\IMG_9804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956374"/>
            <a:ext cx="2059076" cy="181871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5" descr="D:\фото айфон\фото дети 2021\IMG_0122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7050" y="3372288"/>
            <a:ext cx="1984870" cy="14886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1791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4784"/>
            <a:ext cx="8075240" cy="4392488"/>
          </a:xfrm>
        </p:spPr>
        <p:txBody>
          <a:bodyPr>
            <a:normAutofit fontScale="85000" lnSpcReduction="20000"/>
          </a:bodyPr>
          <a:lstStyle/>
          <a:p>
            <a:pPr marL="0" indent="0" algn="just">
              <a:buNone/>
            </a:pP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Достижение поставленной цели  реализую в процессе последовательного решения следующих задач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lvl="0" indent="0"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Повышение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культуры мышления в ходе обязательных тренировок (упражнения и игры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lvl="0" indent="0"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логических приёмов (сравнения, анализа и синтеза, абстрагирование, обобщение и конкретизация)</a:t>
            </a:r>
          </a:p>
          <a:p>
            <a:pPr marL="0" lvl="0" indent="0"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Развитие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логических приёмов определяет лёгкость и быстроту установления причинно-следственных связей и развивает речевую активность ребёнка</a:t>
            </a:r>
          </a:p>
          <a:p>
            <a:pPr marL="0" lvl="0" indent="0"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Развитие навыков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совместной деятельности в коллективе;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воспитание доброжелательного отношения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друг к другу;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осознание свой собственной уникальности; формирование способности </a:t>
            </a:r>
            <a:r>
              <a:rPr lang="ru-RU" sz="2600" b="1" dirty="0">
                <a:latin typeface="Times New Roman" pitchFamily="18" charset="0"/>
                <a:cs typeface="Times New Roman" pitchFamily="18" charset="0"/>
              </a:rPr>
              <a:t>выражать словом мысль; уметь согласовывать свои действия с действиями 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партнёра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91703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Заголовок 1"/>
          <p:cNvSpPr>
            <a:spLocks noGrp="1"/>
          </p:cNvSpPr>
          <p:nvPr>
            <p:ph sz="half" idx="1"/>
          </p:nvPr>
        </p:nvSpPr>
        <p:spPr>
          <a:xfrm>
            <a:off x="179512" y="1340769"/>
            <a:ext cx="8856984" cy="2592287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Развитие 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ребёнка дошкольного возраста зависит от создания условий, стимулирующих его практическую, игровую и познавательную деятельность.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работе с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детьми должны учитываться индивидуальные особенности каждого ребёнка. 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Одним из основных условий развития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коммуникативных навыков, мышления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речи в дошкольном возрасте является формирование речи как средства общения. </a:t>
            </a:r>
          </a:p>
        </p:txBody>
      </p:sp>
      <p:pic>
        <p:nvPicPr>
          <p:cNvPr id="6" name="Picture 2" descr="D:\фото айфон\109APPLE\IMG_9413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3717135"/>
            <a:ext cx="2239943" cy="149853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D:\фото айфон\109APPLE\IMG_9703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43808" y="3717135"/>
            <a:ext cx="2168891" cy="14696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D:\фото айфон\109APPLE\IMG_9700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5413" y="5153462"/>
            <a:ext cx="1992222" cy="160547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D:\фото айфон\109APPLE\IMG_9454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3717135"/>
            <a:ext cx="2386427" cy="15484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4" descr="D:\фото айфон\фото дети 2021\111APPLE\IMG_1406.JP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5265612"/>
            <a:ext cx="2183043" cy="15739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D:\фото айфон\109APPLE\IMG_9586.JPG"/>
          <p:cNvPicPr>
            <a:picLocks noChangeAspect="1" noChangeArrowheads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0318" y="5180992"/>
            <a:ext cx="1738302" cy="157794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03661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220331" y="1628800"/>
            <a:ext cx="8712968" cy="3024336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Для того чтобы слово стало употребляться как самостоятельное средство мышления, позволяющее решать умственные задачи без использования образов, ребёнок должен усвоить выработанные человечеством понятия, то есть знания об общих и существенных признаках предметов и явлений окружающей действительности, закреплённые в словах. Дальнейший ход формирования понятий состоит в том, чтобы организовать переход ребёнка от внешних ориентировочных действий к действиям в уме. При этом внешние средства заменяются словесным обозначением. </a:t>
            </a:r>
          </a:p>
        </p:txBody>
      </p:sp>
      <p:pic>
        <p:nvPicPr>
          <p:cNvPr id="2050" name="Picture 2" descr="D:\фото айфон\109APPLE\IMG_942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085184"/>
            <a:ext cx="2363755" cy="17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D:\фото айфон\109APPLE\IMG_942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2944" y="4797152"/>
            <a:ext cx="2555776" cy="19168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фото айфон\109APPLE\IMG_9539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38400" y="4797152"/>
            <a:ext cx="2358008" cy="17685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D:\фото айфон\109APPLE\IMG_9541.JPG"/>
          <p:cNvPicPr>
            <a:picLocks noChangeAspect="1" noChangeArrowheads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09906" y="5013176"/>
            <a:ext cx="2363754" cy="17728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777503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D:\фоны для презентаций\depositphotos_29839117-stock-illustration-school-childrens-backgroun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631" y="-23088"/>
            <a:ext cx="9134369" cy="68727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12776"/>
            <a:ext cx="8003232" cy="3456384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Следующим условием развития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мышления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и речи у дошкольника является обучение умению мыслить обратимо, понимать относительность тех или иных явлений. Также нужно научить ребёнка оперировать речевыми средствами для выражения относительных понятий, для описания пространственных и временных отношений. 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Также одним из условий развития словесно-логического мышления является развитие у ребёнка всех мыслительных операций: анализ,  синтез,  сравнение, абстракция, обобщение, конкретизация. </a:t>
            </a:r>
          </a:p>
        </p:txBody>
      </p:sp>
      <p:pic>
        <p:nvPicPr>
          <p:cNvPr id="3074" name="Picture 2" descr="D:\фото айфон\109APPLE\IMG_956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563126"/>
            <a:ext cx="2987823" cy="2294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D:\фото айфон\109APPLE\IMG_957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168" y="4563126"/>
            <a:ext cx="3059832" cy="2294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D:\фото айфон\109APPLE\IMG_9566.JP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4496344"/>
            <a:ext cx="3096344" cy="22948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833090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8839458</TotalTime>
  <Words>865</Words>
  <Application>Microsoft Office PowerPoint</Application>
  <PresentationFormat>Экран (4:3)</PresentationFormat>
  <Paragraphs>32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Развитие коммуникативности, мышления и речи детей старшего дошкольного возраста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Хорошего  Настроения!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катя</dc:creator>
  <cp:lastModifiedBy>Пользователь Windows</cp:lastModifiedBy>
  <cp:revision>56</cp:revision>
  <dcterms:created xsi:type="dcterms:W3CDTF">2021-10-29T05:02:49Z</dcterms:created>
  <dcterms:modified xsi:type="dcterms:W3CDTF">2021-11-29T13:25:57Z</dcterms:modified>
</cp:coreProperties>
</file>