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slideLayouts/slideLayout10.xml" ContentType="application/vnd.openxmlformats-officedocument.presentationml.slideLayout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diagrams/layout1.xml" ContentType="application/vnd.openxmlformats-officedocument.drawingml.diagramLayout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tags/tag3.xml" ContentType="application/vnd.openxmlformats-officedocument.presentationml.tags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ppt/tags/tag1.xml" ContentType="application/vnd.openxmlformats-officedocument.presentationml.tag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20"/>
  </p:notesMasterIdLst>
  <p:handoutMasterIdLst>
    <p:handoutMasterId r:id="rId21"/>
  </p:handoutMasterIdLst>
  <p:sldIdLst>
    <p:sldId id="295" r:id="rId2"/>
    <p:sldId id="259" r:id="rId3"/>
    <p:sldId id="292" r:id="rId4"/>
    <p:sldId id="309" r:id="rId5"/>
    <p:sldId id="303" r:id="rId6"/>
    <p:sldId id="313" r:id="rId7"/>
    <p:sldId id="299" r:id="rId8"/>
    <p:sldId id="312" r:id="rId9"/>
    <p:sldId id="302" r:id="rId10"/>
    <p:sldId id="277" r:id="rId11"/>
    <p:sldId id="301" r:id="rId12"/>
    <p:sldId id="310" r:id="rId13"/>
    <p:sldId id="306" r:id="rId14"/>
    <p:sldId id="311" r:id="rId15"/>
    <p:sldId id="307" r:id="rId16"/>
    <p:sldId id="308" r:id="rId17"/>
    <p:sldId id="314" r:id="rId18"/>
    <p:sldId id="298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Rg st="1" end="18"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14099F"/>
    <a:srgbClr val="4C216D"/>
    <a:srgbClr val="B10FB1"/>
    <a:srgbClr val="B61706"/>
    <a:srgbClr val="792173"/>
    <a:srgbClr val="6D1951"/>
    <a:srgbClr val="661E7C"/>
    <a:srgbClr val="990099"/>
    <a:srgbClr val="CB46E6"/>
    <a:srgbClr val="673F7D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25" autoAdjust="0"/>
    <p:restoredTop sz="94638" autoAdjust="0"/>
  </p:normalViewPr>
  <p:slideViewPr>
    <p:cSldViewPr>
      <p:cViewPr>
        <p:scale>
          <a:sx n="69" d="100"/>
          <a:sy n="69" d="100"/>
        </p:scale>
        <p:origin x="-714" y="4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7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1398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9D89760-833F-4A64-874A-419FBF719FFC}" type="doc">
      <dgm:prSet loTypeId="urn:microsoft.com/office/officeart/2005/8/layout/radial5" loCatId="relationship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8C75291-6C45-4BAC-90C7-2D6EFB662043}">
      <dgm:prSet phldrT="[Текст]" custT="1"/>
      <dgm:spPr>
        <a:solidFill>
          <a:srgbClr val="00B0F0"/>
        </a:solidFill>
      </dgm:spPr>
      <dgm:t>
        <a:bodyPr/>
        <a:lstStyle/>
        <a:p>
          <a:r>
            <a:rPr lang="ru-RU" sz="2000" b="1" dirty="0" smtClean="0">
              <a:latin typeface="Cambria Math" pitchFamily="18" charset="0"/>
              <a:ea typeface="Cambria Math" pitchFamily="18" charset="0"/>
            </a:rPr>
            <a:t>Нам</a:t>
          </a:r>
        </a:p>
        <a:p>
          <a:r>
            <a:rPr lang="ru-RU" sz="2000" b="1" dirty="0" smtClean="0">
              <a:latin typeface="Cambria Math" pitchFamily="18" charset="0"/>
              <a:ea typeface="Cambria Math" pitchFamily="18" charset="0"/>
            </a:rPr>
            <a:t>нужно:</a:t>
          </a:r>
          <a:endParaRPr lang="ru-RU" sz="2000" b="1" dirty="0">
            <a:latin typeface="Cambria Math" pitchFamily="18" charset="0"/>
            <a:ea typeface="Cambria Math" pitchFamily="18" charset="0"/>
          </a:endParaRPr>
        </a:p>
      </dgm:t>
    </dgm:pt>
    <dgm:pt modelId="{837CB522-7940-4571-8F0D-EF2450D58DC3}" type="parTrans" cxnId="{AE5D275F-8F6B-4CE1-8AE7-05DD70021872}">
      <dgm:prSet/>
      <dgm:spPr/>
      <dgm:t>
        <a:bodyPr/>
        <a:lstStyle/>
        <a:p>
          <a:endParaRPr lang="ru-RU"/>
        </a:p>
      </dgm:t>
    </dgm:pt>
    <dgm:pt modelId="{DCF99FC4-4131-4857-818F-7A37DE346B71}" type="sibTrans" cxnId="{AE5D275F-8F6B-4CE1-8AE7-05DD70021872}">
      <dgm:prSet/>
      <dgm:spPr/>
      <dgm:t>
        <a:bodyPr/>
        <a:lstStyle/>
        <a:p>
          <a:endParaRPr lang="ru-RU"/>
        </a:p>
      </dgm:t>
    </dgm:pt>
    <dgm:pt modelId="{98B8CA70-DC5D-483B-8268-70CEFDD83CAC}">
      <dgm:prSet phldrT="[Текст]" custT="1"/>
      <dgm:spPr>
        <a:solidFill>
          <a:srgbClr val="0070C0"/>
        </a:solidFill>
      </dgm:spPr>
      <dgm:t>
        <a:bodyPr/>
        <a:lstStyle/>
        <a:p>
          <a:r>
            <a:rPr lang="ru-RU" sz="1400" dirty="0" smtClean="0">
              <a:latin typeface="Cambria Math" pitchFamily="18" charset="0"/>
              <a:ea typeface="Cambria Math" pitchFamily="18" charset="0"/>
            </a:rPr>
            <a:t>1. Ознакомиться с темой проекта </a:t>
          </a:r>
        </a:p>
        <a:p>
          <a:r>
            <a:rPr lang="ru-RU" sz="1400" dirty="0" smtClean="0">
              <a:latin typeface="Cambria Math" pitchFamily="18" charset="0"/>
              <a:ea typeface="Cambria Math" pitchFamily="18" charset="0"/>
            </a:rPr>
            <a:t>(найти  источник вдохновения)  </a:t>
          </a:r>
          <a:endParaRPr lang="ru-RU" sz="1400" dirty="0">
            <a:latin typeface="Cambria Math" pitchFamily="18" charset="0"/>
            <a:ea typeface="Cambria Math" pitchFamily="18" charset="0"/>
          </a:endParaRPr>
        </a:p>
      </dgm:t>
    </dgm:pt>
    <dgm:pt modelId="{A5A061F3-A93C-48B2-A359-90F65A6C2E56}" type="parTrans" cxnId="{E99CF801-5189-4657-915B-060629926136}">
      <dgm:prSet/>
      <dgm:spPr>
        <a:solidFill>
          <a:srgbClr val="00B0F0"/>
        </a:solidFill>
      </dgm:spPr>
      <dgm:t>
        <a:bodyPr/>
        <a:lstStyle/>
        <a:p>
          <a:endParaRPr lang="ru-RU"/>
        </a:p>
      </dgm:t>
    </dgm:pt>
    <dgm:pt modelId="{59FC29A5-3789-49DD-B29B-34FC3CD5861D}" type="sibTrans" cxnId="{E99CF801-5189-4657-915B-060629926136}">
      <dgm:prSet/>
      <dgm:spPr/>
      <dgm:t>
        <a:bodyPr/>
        <a:lstStyle/>
        <a:p>
          <a:endParaRPr lang="ru-RU"/>
        </a:p>
      </dgm:t>
    </dgm:pt>
    <dgm:pt modelId="{A853B1E7-71BE-4435-82B4-75EE8D0757F9}">
      <dgm:prSet phldrT="[Текст]" custT="1"/>
      <dgm:spPr>
        <a:solidFill>
          <a:srgbClr val="0070C0"/>
        </a:solidFill>
      </dgm:spPr>
      <dgm:t>
        <a:bodyPr/>
        <a:lstStyle/>
        <a:p>
          <a:r>
            <a:rPr lang="ru-RU" sz="1300" dirty="0" smtClean="0"/>
            <a:t>2</a:t>
          </a:r>
          <a:r>
            <a:rPr lang="ru-RU" sz="1300" dirty="0" smtClean="0">
              <a:latin typeface="Cambria Math" pitchFamily="18" charset="0"/>
              <a:ea typeface="Cambria Math" pitchFamily="18" charset="0"/>
            </a:rPr>
            <a:t>. </a:t>
          </a:r>
          <a:r>
            <a:rPr lang="ru-RU" sz="1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Рассмотреть</a:t>
          </a:r>
        </a:p>
        <a:p>
          <a:r>
            <a:rPr lang="ru-RU" sz="1400" dirty="0" smtClean="0">
              <a:latin typeface="Cambria Math" pitchFamily="18" charset="0"/>
              <a:ea typeface="Cambria Math" pitchFamily="18" charset="0"/>
            </a:rPr>
            <a:t>варианты работы  </a:t>
          </a:r>
          <a:endParaRPr lang="ru-RU" sz="1400" dirty="0">
            <a:latin typeface="Cambria Math" pitchFamily="18" charset="0"/>
            <a:ea typeface="Cambria Math" pitchFamily="18" charset="0"/>
          </a:endParaRPr>
        </a:p>
      </dgm:t>
    </dgm:pt>
    <dgm:pt modelId="{FB1387C1-084A-48A5-838A-23B36DF69739}" type="parTrans" cxnId="{5B16BB12-7219-490B-9D3C-617F80EABBAC}">
      <dgm:prSet/>
      <dgm:spPr>
        <a:solidFill>
          <a:srgbClr val="00B0F0"/>
        </a:solidFill>
      </dgm:spPr>
      <dgm:t>
        <a:bodyPr/>
        <a:lstStyle/>
        <a:p>
          <a:endParaRPr lang="ru-RU"/>
        </a:p>
      </dgm:t>
    </dgm:pt>
    <dgm:pt modelId="{C438D3F3-C81D-44C4-96C9-948A04B0A713}" type="sibTrans" cxnId="{5B16BB12-7219-490B-9D3C-617F80EABBAC}">
      <dgm:prSet/>
      <dgm:spPr/>
      <dgm:t>
        <a:bodyPr/>
        <a:lstStyle/>
        <a:p>
          <a:endParaRPr lang="ru-RU"/>
        </a:p>
      </dgm:t>
    </dgm:pt>
    <dgm:pt modelId="{7CA74480-F5F7-4CFE-AEA2-B1B4D7A5EFC4}">
      <dgm:prSet phldrT="[Текст]" custT="1"/>
      <dgm:spPr>
        <a:solidFill>
          <a:srgbClr val="0070C0"/>
        </a:solidFill>
      </dgm:spPr>
      <dgm:t>
        <a:bodyPr/>
        <a:lstStyle/>
        <a:p>
          <a:pPr>
            <a:lnSpc>
              <a:spcPct val="100000"/>
            </a:lnSpc>
          </a:pPr>
          <a:r>
            <a:rPr lang="ru-RU" sz="1300" dirty="0" smtClean="0">
              <a:cs typeface="Aparajita" pitchFamily="34" charset="0"/>
            </a:rPr>
            <a:t>6. </a:t>
          </a:r>
          <a:r>
            <a:rPr lang="ru-RU" sz="1400" dirty="0" smtClean="0">
              <a:latin typeface="Cambria Math" pitchFamily="18" charset="0"/>
              <a:ea typeface="Cambria Math" pitchFamily="18" charset="0"/>
              <a:cs typeface="Aparajita" pitchFamily="34" charset="0"/>
            </a:rPr>
            <a:t>Создать  работу  по  источнику вдохновения</a:t>
          </a:r>
          <a:endParaRPr lang="ru-RU" sz="1400" dirty="0">
            <a:latin typeface="Cambria Math" pitchFamily="18" charset="0"/>
            <a:ea typeface="Cambria Math" pitchFamily="18" charset="0"/>
            <a:cs typeface="Aparajita" pitchFamily="34" charset="0"/>
          </a:endParaRPr>
        </a:p>
      </dgm:t>
    </dgm:pt>
    <dgm:pt modelId="{8F8FD553-615D-487C-A61F-01D84CF20706}" type="parTrans" cxnId="{72C3B6A0-782B-48D5-9C9E-B08DF82BD23B}">
      <dgm:prSet/>
      <dgm:spPr>
        <a:solidFill>
          <a:srgbClr val="00B0F0"/>
        </a:solidFill>
      </dgm:spPr>
      <dgm:t>
        <a:bodyPr/>
        <a:lstStyle/>
        <a:p>
          <a:endParaRPr lang="ru-RU"/>
        </a:p>
      </dgm:t>
    </dgm:pt>
    <dgm:pt modelId="{4113909E-E6A5-4C4F-93DB-402D4E4EB310}" type="sibTrans" cxnId="{72C3B6A0-782B-48D5-9C9E-B08DF82BD23B}">
      <dgm:prSet/>
      <dgm:spPr/>
      <dgm:t>
        <a:bodyPr/>
        <a:lstStyle/>
        <a:p>
          <a:endParaRPr lang="ru-RU"/>
        </a:p>
      </dgm:t>
    </dgm:pt>
    <dgm:pt modelId="{74E244A9-F3E0-4D22-BC71-150394F015A1}">
      <dgm:prSet custT="1"/>
      <dgm:spPr>
        <a:solidFill>
          <a:srgbClr val="0070C0"/>
        </a:solidFill>
      </dgm:spPr>
      <dgm:t>
        <a:bodyPr/>
        <a:lstStyle/>
        <a:p>
          <a:r>
            <a:rPr lang="ru-RU" sz="1300" dirty="0" smtClean="0"/>
            <a:t>4. </a:t>
          </a:r>
          <a:r>
            <a:rPr lang="ru-RU" sz="1400" dirty="0" smtClean="0">
              <a:latin typeface="Cambria Math" pitchFamily="18" charset="0"/>
              <a:ea typeface="Cambria Math" pitchFamily="18" charset="0"/>
            </a:rPr>
            <a:t>Разработать</a:t>
          </a:r>
        </a:p>
        <a:p>
          <a:r>
            <a:rPr lang="ru-RU" sz="1400" dirty="0" smtClean="0">
              <a:latin typeface="Cambria Math" pitchFamily="18" charset="0"/>
              <a:ea typeface="Cambria Math" pitchFamily="18" charset="0"/>
            </a:rPr>
            <a:t>технологию  (краски, пряжа, крючки) </a:t>
          </a:r>
          <a:endParaRPr lang="ru-RU" sz="1400" dirty="0">
            <a:latin typeface="Cambria Math" pitchFamily="18" charset="0"/>
            <a:ea typeface="Cambria Math" pitchFamily="18" charset="0"/>
          </a:endParaRPr>
        </a:p>
      </dgm:t>
    </dgm:pt>
    <dgm:pt modelId="{662C8844-B8A9-4C1D-9818-EF05481CBE14}" type="parTrans" cxnId="{EA724AE0-C046-420A-BC0D-DC4960D1576A}">
      <dgm:prSet/>
      <dgm:spPr>
        <a:solidFill>
          <a:srgbClr val="00B0F0"/>
        </a:solidFill>
      </dgm:spPr>
      <dgm:t>
        <a:bodyPr/>
        <a:lstStyle/>
        <a:p>
          <a:endParaRPr lang="ru-RU"/>
        </a:p>
      </dgm:t>
    </dgm:pt>
    <dgm:pt modelId="{273E7F78-1D85-4D2E-B324-7DFC4782903B}" type="sibTrans" cxnId="{EA724AE0-C046-420A-BC0D-DC4960D1576A}">
      <dgm:prSet/>
      <dgm:spPr/>
      <dgm:t>
        <a:bodyPr/>
        <a:lstStyle/>
        <a:p>
          <a:endParaRPr lang="ru-RU"/>
        </a:p>
      </dgm:t>
    </dgm:pt>
    <dgm:pt modelId="{1B3E914F-93C0-472D-8C3C-22DD905A1587}">
      <dgm:prSet custT="1"/>
      <dgm:spPr>
        <a:solidFill>
          <a:srgbClr val="0070C0"/>
        </a:solidFill>
      </dgm:spPr>
      <dgm:t>
        <a:bodyPr/>
        <a:lstStyle/>
        <a:p>
          <a:r>
            <a:rPr lang="ru-RU" sz="1300" dirty="0" smtClean="0"/>
            <a:t>3</a:t>
          </a:r>
          <a:r>
            <a:rPr lang="ru-RU" sz="1400" dirty="0" smtClean="0">
              <a:latin typeface="Cambria Math" pitchFamily="18" charset="0"/>
              <a:ea typeface="Cambria Math" pitchFamily="18" charset="0"/>
            </a:rPr>
            <a:t>. Выбрать технику </a:t>
          </a:r>
        </a:p>
        <a:p>
          <a:r>
            <a:rPr lang="ru-RU" sz="1400" dirty="0" smtClean="0">
              <a:latin typeface="Cambria Math" pitchFamily="18" charset="0"/>
              <a:ea typeface="Cambria Math" pitchFamily="18" charset="0"/>
            </a:rPr>
            <a:t>( рисунок + вязание  крючком) </a:t>
          </a:r>
          <a:endParaRPr lang="ru-RU" sz="1400" dirty="0">
            <a:latin typeface="Cambria Math" pitchFamily="18" charset="0"/>
            <a:ea typeface="Cambria Math" pitchFamily="18" charset="0"/>
          </a:endParaRPr>
        </a:p>
      </dgm:t>
    </dgm:pt>
    <dgm:pt modelId="{25AF39B4-354C-48FE-9042-A990F421BAB4}" type="sibTrans" cxnId="{13C3EFB2-D0BA-4031-B780-0E4DF724F1DE}">
      <dgm:prSet/>
      <dgm:spPr/>
      <dgm:t>
        <a:bodyPr/>
        <a:lstStyle/>
        <a:p>
          <a:endParaRPr lang="ru-RU"/>
        </a:p>
      </dgm:t>
    </dgm:pt>
    <dgm:pt modelId="{A422264B-59B9-4BA4-9EED-078611622520}" type="parTrans" cxnId="{13C3EFB2-D0BA-4031-B780-0E4DF724F1DE}">
      <dgm:prSet/>
      <dgm:spPr>
        <a:solidFill>
          <a:srgbClr val="00B0F0"/>
        </a:solidFill>
      </dgm:spPr>
      <dgm:t>
        <a:bodyPr/>
        <a:lstStyle/>
        <a:p>
          <a:endParaRPr lang="ru-RU">
            <a:solidFill>
              <a:srgbClr val="0070C0"/>
            </a:solidFill>
          </a:endParaRPr>
        </a:p>
      </dgm:t>
    </dgm:pt>
    <dgm:pt modelId="{69C8BE0E-141D-4FEC-BC76-07333A2CE450}">
      <dgm:prSet custT="1"/>
      <dgm:spPr>
        <a:solidFill>
          <a:srgbClr val="0070C0"/>
        </a:solidFill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400" dirty="0" smtClean="0"/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dirty="0" smtClean="0"/>
            <a:t>5. </a:t>
          </a:r>
          <a:r>
            <a:rPr lang="ru-RU" sz="1400" dirty="0" smtClean="0">
              <a:latin typeface="Cambria Math" pitchFamily="18" charset="0"/>
              <a:ea typeface="Cambria Math" pitchFamily="18" charset="0"/>
              <a:cs typeface="Aparajita" pitchFamily="34" charset="0"/>
            </a:rPr>
            <a:t>Подготовить материалы/ заготовки   </a:t>
          </a:r>
        </a:p>
        <a:p>
          <a:pPr defTabSz="622300">
            <a:spcBef>
              <a:spcPct val="0"/>
            </a:spcBef>
            <a:spcAft>
              <a:spcPct val="35000"/>
            </a:spcAft>
          </a:pPr>
          <a:endParaRPr lang="ru-RU" sz="1400" dirty="0"/>
        </a:p>
      </dgm:t>
    </dgm:pt>
    <dgm:pt modelId="{A77E92A8-DA03-410E-89AA-F95DB64343A0}" type="parTrans" cxnId="{C6B1EF49-07D5-4B0A-8B4B-19C70766975F}">
      <dgm:prSet/>
      <dgm:spPr>
        <a:solidFill>
          <a:srgbClr val="00B0F0"/>
        </a:solidFill>
      </dgm:spPr>
      <dgm:t>
        <a:bodyPr/>
        <a:lstStyle/>
        <a:p>
          <a:endParaRPr lang="ru-RU"/>
        </a:p>
      </dgm:t>
    </dgm:pt>
    <dgm:pt modelId="{C04D36A0-BEC5-4747-A636-77A828020831}" type="sibTrans" cxnId="{C6B1EF49-07D5-4B0A-8B4B-19C70766975F}">
      <dgm:prSet/>
      <dgm:spPr/>
      <dgm:t>
        <a:bodyPr/>
        <a:lstStyle/>
        <a:p>
          <a:endParaRPr lang="ru-RU"/>
        </a:p>
      </dgm:t>
    </dgm:pt>
    <dgm:pt modelId="{53E8E304-EA2B-44CB-9681-7477A95A1C0B}" type="pres">
      <dgm:prSet presAssocID="{29D89760-833F-4A64-874A-419FBF719FFC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E8318B0-7E8C-4D4C-A255-02991A9069B4}" type="pres">
      <dgm:prSet presAssocID="{98C75291-6C45-4BAC-90C7-2D6EFB662043}" presName="centerShape" presStyleLbl="node0" presStyleIdx="0" presStyleCnt="1" custScaleX="128537" custScaleY="123590" custLinFactNeighborX="-260" custLinFactNeighborY="-4494"/>
      <dgm:spPr/>
      <dgm:t>
        <a:bodyPr/>
        <a:lstStyle/>
        <a:p>
          <a:endParaRPr lang="ru-RU"/>
        </a:p>
      </dgm:t>
    </dgm:pt>
    <dgm:pt modelId="{E6E4864E-6628-4A67-A68A-46361529869A}" type="pres">
      <dgm:prSet presAssocID="{A5A061F3-A93C-48B2-A359-90F65A6C2E56}" presName="parTrans" presStyleLbl="sibTrans2D1" presStyleIdx="0" presStyleCnt="6" custAng="21376650" custScaleX="383040" custLinFactX="-900000" custLinFactY="100000" custLinFactNeighborX="-918829" custLinFactNeighborY="137281"/>
      <dgm:spPr/>
      <dgm:t>
        <a:bodyPr/>
        <a:lstStyle/>
        <a:p>
          <a:endParaRPr lang="ru-RU"/>
        </a:p>
      </dgm:t>
    </dgm:pt>
    <dgm:pt modelId="{E036E093-7214-47C5-9762-10769212DB42}" type="pres">
      <dgm:prSet presAssocID="{A5A061F3-A93C-48B2-A359-90F65A6C2E56}" presName="connectorText" presStyleLbl="sibTrans2D1" presStyleIdx="0" presStyleCnt="6"/>
      <dgm:spPr/>
      <dgm:t>
        <a:bodyPr/>
        <a:lstStyle/>
        <a:p>
          <a:endParaRPr lang="ru-RU"/>
        </a:p>
      </dgm:t>
    </dgm:pt>
    <dgm:pt modelId="{22D58824-306E-403C-92B2-B8E9FA55F05F}" type="pres">
      <dgm:prSet presAssocID="{98B8CA70-DC5D-483B-8268-70CEFDD83CAC}" presName="node" presStyleLbl="node1" presStyleIdx="0" presStyleCnt="6" custScaleX="163830" custScaleY="102954" custRadScaleRad="99882" custRadScaleInc="-126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929356-C8E5-42A0-84CE-68D0281DBDA5}" type="pres">
      <dgm:prSet presAssocID="{FB1387C1-084A-48A5-838A-23B36DF69739}" presName="parTrans" presStyleLbl="sibTrans2D1" presStyleIdx="1" presStyleCnt="6" custAng="6854217" custScaleX="92560" custLinFactX="100000" custLinFactY="46245" custLinFactNeighborX="142752" custLinFactNeighborY="100000"/>
      <dgm:spPr/>
      <dgm:t>
        <a:bodyPr/>
        <a:lstStyle/>
        <a:p>
          <a:endParaRPr lang="ru-RU"/>
        </a:p>
      </dgm:t>
    </dgm:pt>
    <dgm:pt modelId="{605678C6-D4F1-4DFA-829A-F4E7BD04518C}" type="pres">
      <dgm:prSet presAssocID="{FB1387C1-084A-48A5-838A-23B36DF69739}" presName="connectorText" presStyleLbl="sibTrans2D1" presStyleIdx="1" presStyleCnt="6"/>
      <dgm:spPr/>
      <dgm:t>
        <a:bodyPr/>
        <a:lstStyle/>
        <a:p>
          <a:endParaRPr lang="ru-RU"/>
        </a:p>
      </dgm:t>
    </dgm:pt>
    <dgm:pt modelId="{B7E9ABEA-482C-4F29-BE3B-8FC7A3651761}" type="pres">
      <dgm:prSet presAssocID="{A853B1E7-71BE-4435-82B4-75EE8D0757F9}" presName="node" presStyleLbl="node1" presStyleIdx="1" presStyleCnt="6" custScaleX="159810" custRadScaleRad="169203" custRadScaleInc="2656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409D93-E036-4B4B-BC5D-EC6F6E00293A}" type="pres">
      <dgm:prSet presAssocID="{A422264B-59B9-4BA4-9EED-078611622520}" presName="parTrans" presStyleLbl="sibTrans2D1" presStyleIdx="2" presStyleCnt="6" custAng="21337862" custScaleX="101675" custLinFactY="-220042" custLinFactNeighborX="36844" custLinFactNeighborY="-300000"/>
      <dgm:spPr/>
      <dgm:t>
        <a:bodyPr/>
        <a:lstStyle/>
        <a:p>
          <a:endParaRPr lang="ru-RU"/>
        </a:p>
      </dgm:t>
    </dgm:pt>
    <dgm:pt modelId="{0AA204BC-0C71-4937-91F3-93AD37DA1351}" type="pres">
      <dgm:prSet presAssocID="{A422264B-59B9-4BA4-9EED-078611622520}" presName="connectorText" presStyleLbl="sibTrans2D1" presStyleIdx="2" presStyleCnt="6"/>
      <dgm:spPr/>
      <dgm:t>
        <a:bodyPr/>
        <a:lstStyle/>
        <a:p>
          <a:endParaRPr lang="ru-RU"/>
        </a:p>
      </dgm:t>
    </dgm:pt>
    <dgm:pt modelId="{A0CE078C-B496-408F-BAC6-7B44EC40CFBA}" type="pres">
      <dgm:prSet presAssocID="{1B3E914F-93C0-472D-8C3C-22DD905A1587}" presName="node" presStyleLbl="node1" presStyleIdx="2" presStyleCnt="6" custScaleX="164477" custRadScaleRad="172517" custRadScaleInc="-254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371B03-D62D-477B-BA2B-358A4764C725}" type="pres">
      <dgm:prSet presAssocID="{662C8844-B8A9-4C1D-9818-EF05481CBE14}" presName="parTrans" presStyleLbl="sibTrans2D1" presStyleIdx="3" presStyleCnt="6" custAng="15471567" custScaleX="207884" custLinFactX="-204747" custLinFactY="-300000" custLinFactNeighborX="-300000" custLinFactNeighborY="-304334"/>
      <dgm:spPr/>
      <dgm:t>
        <a:bodyPr/>
        <a:lstStyle/>
        <a:p>
          <a:endParaRPr lang="ru-RU"/>
        </a:p>
      </dgm:t>
    </dgm:pt>
    <dgm:pt modelId="{CB9359B9-54F5-46A0-A729-9C9686E194B5}" type="pres">
      <dgm:prSet presAssocID="{662C8844-B8A9-4C1D-9818-EF05481CBE14}" presName="connectorText" presStyleLbl="sibTrans2D1" presStyleIdx="3" presStyleCnt="6"/>
      <dgm:spPr/>
      <dgm:t>
        <a:bodyPr/>
        <a:lstStyle/>
        <a:p>
          <a:endParaRPr lang="ru-RU"/>
        </a:p>
      </dgm:t>
    </dgm:pt>
    <dgm:pt modelId="{115589FA-C66C-43AD-AB75-508F13F977B7}" type="pres">
      <dgm:prSet presAssocID="{74E244A9-F3E0-4D22-BC71-150394F015A1}" presName="node" presStyleLbl="node1" presStyleIdx="3" presStyleCnt="6" custScaleX="165978" custRadScaleRad="98235" custRadScaleInc="109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56D94D-6D25-4467-8614-9918D3A67FB9}" type="pres">
      <dgm:prSet presAssocID="{A77E92A8-DA03-410E-89AA-F95DB64343A0}" presName="parTrans" presStyleLbl="sibTrans2D1" presStyleIdx="4" presStyleCnt="6" custAng="2263600" custScaleX="84881" custLinFactY="100000" custLinFactNeighborX="-40086" custLinFactNeighborY="190474"/>
      <dgm:spPr/>
      <dgm:t>
        <a:bodyPr/>
        <a:lstStyle/>
        <a:p>
          <a:endParaRPr lang="ru-RU"/>
        </a:p>
      </dgm:t>
    </dgm:pt>
    <dgm:pt modelId="{535A9D6E-1400-418F-B5C9-363698058577}" type="pres">
      <dgm:prSet presAssocID="{A77E92A8-DA03-410E-89AA-F95DB64343A0}" presName="connectorText" presStyleLbl="sibTrans2D1" presStyleIdx="4" presStyleCnt="6"/>
      <dgm:spPr/>
      <dgm:t>
        <a:bodyPr/>
        <a:lstStyle/>
        <a:p>
          <a:endParaRPr lang="ru-RU"/>
        </a:p>
      </dgm:t>
    </dgm:pt>
    <dgm:pt modelId="{7506E8A0-5FD9-46AD-84B2-E9A900332084}" type="pres">
      <dgm:prSet presAssocID="{69C8BE0E-141D-4FEC-BC76-07333A2CE450}" presName="node" presStyleLbl="node1" presStyleIdx="4" presStyleCnt="6" custScaleX="149483" custRadScaleRad="198616" custRadScaleInc="3154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EAB578-651B-4CCB-9715-047C4B99B47C}" type="pres">
      <dgm:prSet presAssocID="{8F8FD553-615D-487C-A61F-01D84CF20706}" presName="parTrans" presStyleLbl="sibTrans2D1" presStyleIdx="5" presStyleCnt="6" custAng="19553427" custScaleX="88549" custLinFactX="194377" custLinFactY="233633" custLinFactNeighborX="200000" custLinFactNeighborY="300000"/>
      <dgm:spPr/>
      <dgm:t>
        <a:bodyPr/>
        <a:lstStyle/>
        <a:p>
          <a:endParaRPr lang="ru-RU"/>
        </a:p>
      </dgm:t>
    </dgm:pt>
    <dgm:pt modelId="{33C4FD07-B037-49B7-8150-03E03DE0FF73}" type="pres">
      <dgm:prSet presAssocID="{8F8FD553-615D-487C-A61F-01D84CF20706}" presName="connectorText" presStyleLbl="sibTrans2D1" presStyleIdx="5" presStyleCnt="6"/>
      <dgm:spPr/>
      <dgm:t>
        <a:bodyPr/>
        <a:lstStyle/>
        <a:p>
          <a:endParaRPr lang="ru-RU"/>
        </a:p>
      </dgm:t>
    </dgm:pt>
    <dgm:pt modelId="{FE7DC13A-A300-4420-B49F-0E28A19F9074}" type="pres">
      <dgm:prSet presAssocID="{7CA74480-F5F7-4CFE-AEA2-B1B4D7A5EFC4}" presName="node" presStyleLbl="node1" presStyleIdx="5" presStyleCnt="6" custScaleX="158569" custScaleY="109445" custRadScaleRad="194929" custRadScaleInc="-3623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A4D44F0-C68F-4A3D-BBFF-D088439928C1}" type="presOf" srcId="{69C8BE0E-141D-4FEC-BC76-07333A2CE450}" destId="{7506E8A0-5FD9-46AD-84B2-E9A900332084}" srcOrd="0" destOrd="0" presId="urn:microsoft.com/office/officeart/2005/8/layout/radial5"/>
    <dgm:cxn modelId="{FF5B29E8-19DC-42AD-A0A5-82D3576C68A5}" type="presOf" srcId="{29D89760-833F-4A64-874A-419FBF719FFC}" destId="{53E8E304-EA2B-44CB-9681-7477A95A1C0B}" srcOrd="0" destOrd="0" presId="urn:microsoft.com/office/officeart/2005/8/layout/radial5"/>
    <dgm:cxn modelId="{72C3B6A0-782B-48D5-9C9E-B08DF82BD23B}" srcId="{98C75291-6C45-4BAC-90C7-2D6EFB662043}" destId="{7CA74480-F5F7-4CFE-AEA2-B1B4D7A5EFC4}" srcOrd="5" destOrd="0" parTransId="{8F8FD553-615D-487C-A61F-01D84CF20706}" sibTransId="{4113909E-E6A5-4C4F-93DB-402D4E4EB310}"/>
    <dgm:cxn modelId="{65DD4FF1-7567-4D9C-BB3F-518CF26B2555}" type="presOf" srcId="{A422264B-59B9-4BA4-9EED-078611622520}" destId="{B0409D93-E036-4B4B-BC5D-EC6F6E00293A}" srcOrd="0" destOrd="0" presId="urn:microsoft.com/office/officeart/2005/8/layout/radial5"/>
    <dgm:cxn modelId="{0105D0F2-CD31-4AE5-AF56-B903973F6F26}" type="presOf" srcId="{8F8FD553-615D-487C-A61F-01D84CF20706}" destId="{33C4FD07-B037-49B7-8150-03E03DE0FF73}" srcOrd="1" destOrd="0" presId="urn:microsoft.com/office/officeart/2005/8/layout/radial5"/>
    <dgm:cxn modelId="{498AF7CE-3E80-408C-A9BA-DCB0FCD08B74}" type="presOf" srcId="{A77E92A8-DA03-410E-89AA-F95DB64343A0}" destId="{535A9D6E-1400-418F-B5C9-363698058577}" srcOrd="1" destOrd="0" presId="urn:microsoft.com/office/officeart/2005/8/layout/radial5"/>
    <dgm:cxn modelId="{F0123020-36E3-4524-AD94-1D3BB067718D}" type="presOf" srcId="{A5A061F3-A93C-48B2-A359-90F65A6C2E56}" destId="{E036E093-7214-47C5-9762-10769212DB42}" srcOrd="1" destOrd="0" presId="urn:microsoft.com/office/officeart/2005/8/layout/radial5"/>
    <dgm:cxn modelId="{57211C1A-7BD8-40F8-9860-1ABA06FBF82E}" type="presOf" srcId="{A853B1E7-71BE-4435-82B4-75EE8D0757F9}" destId="{B7E9ABEA-482C-4F29-BE3B-8FC7A3651761}" srcOrd="0" destOrd="0" presId="urn:microsoft.com/office/officeart/2005/8/layout/radial5"/>
    <dgm:cxn modelId="{0014C4C3-DFCB-4A8B-B57C-62131241E2A6}" type="presOf" srcId="{8F8FD553-615D-487C-A61F-01D84CF20706}" destId="{74EAB578-651B-4CCB-9715-047C4B99B47C}" srcOrd="0" destOrd="0" presId="urn:microsoft.com/office/officeart/2005/8/layout/radial5"/>
    <dgm:cxn modelId="{13C3EFB2-D0BA-4031-B780-0E4DF724F1DE}" srcId="{98C75291-6C45-4BAC-90C7-2D6EFB662043}" destId="{1B3E914F-93C0-472D-8C3C-22DD905A1587}" srcOrd="2" destOrd="0" parTransId="{A422264B-59B9-4BA4-9EED-078611622520}" sibTransId="{25AF39B4-354C-48FE-9042-A990F421BAB4}"/>
    <dgm:cxn modelId="{399EB53C-2D62-4EB5-BE7B-B2A5BD48BAA9}" type="presOf" srcId="{A5A061F3-A93C-48B2-A359-90F65A6C2E56}" destId="{E6E4864E-6628-4A67-A68A-46361529869A}" srcOrd="0" destOrd="0" presId="urn:microsoft.com/office/officeart/2005/8/layout/radial5"/>
    <dgm:cxn modelId="{BF3D32D2-875C-4CE3-9BCB-A1CB61B8F284}" type="presOf" srcId="{7CA74480-F5F7-4CFE-AEA2-B1B4D7A5EFC4}" destId="{FE7DC13A-A300-4420-B49F-0E28A19F9074}" srcOrd="0" destOrd="0" presId="urn:microsoft.com/office/officeart/2005/8/layout/radial5"/>
    <dgm:cxn modelId="{8637DA09-7A8B-42E2-9358-8AD1FFC34756}" type="presOf" srcId="{A422264B-59B9-4BA4-9EED-078611622520}" destId="{0AA204BC-0C71-4937-91F3-93AD37DA1351}" srcOrd="1" destOrd="0" presId="urn:microsoft.com/office/officeart/2005/8/layout/radial5"/>
    <dgm:cxn modelId="{E091128F-7CC7-4F5E-8D42-22593060BBD6}" type="presOf" srcId="{98C75291-6C45-4BAC-90C7-2D6EFB662043}" destId="{DE8318B0-7E8C-4D4C-A255-02991A9069B4}" srcOrd="0" destOrd="0" presId="urn:microsoft.com/office/officeart/2005/8/layout/radial5"/>
    <dgm:cxn modelId="{FC1CECBE-4AF0-4206-9B23-0D18B592615A}" type="presOf" srcId="{662C8844-B8A9-4C1D-9818-EF05481CBE14}" destId="{A8371B03-D62D-477B-BA2B-358A4764C725}" srcOrd="0" destOrd="0" presId="urn:microsoft.com/office/officeart/2005/8/layout/radial5"/>
    <dgm:cxn modelId="{AE5D275F-8F6B-4CE1-8AE7-05DD70021872}" srcId="{29D89760-833F-4A64-874A-419FBF719FFC}" destId="{98C75291-6C45-4BAC-90C7-2D6EFB662043}" srcOrd="0" destOrd="0" parTransId="{837CB522-7940-4571-8F0D-EF2450D58DC3}" sibTransId="{DCF99FC4-4131-4857-818F-7A37DE346B71}"/>
    <dgm:cxn modelId="{EA724AE0-C046-420A-BC0D-DC4960D1576A}" srcId="{98C75291-6C45-4BAC-90C7-2D6EFB662043}" destId="{74E244A9-F3E0-4D22-BC71-150394F015A1}" srcOrd="3" destOrd="0" parTransId="{662C8844-B8A9-4C1D-9818-EF05481CBE14}" sibTransId="{273E7F78-1D85-4D2E-B324-7DFC4782903B}"/>
    <dgm:cxn modelId="{AE97A0CF-1D31-4F54-A9B9-C9CBB3FB32FD}" type="presOf" srcId="{FB1387C1-084A-48A5-838A-23B36DF69739}" destId="{7F929356-C8E5-42A0-84CE-68D0281DBDA5}" srcOrd="0" destOrd="0" presId="urn:microsoft.com/office/officeart/2005/8/layout/radial5"/>
    <dgm:cxn modelId="{C6B1EF49-07D5-4B0A-8B4B-19C70766975F}" srcId="{98C75291-6C45-4BAC-90C7-2D6EFB662043}" destId="{69C8BE0E-141D-4FEC-BC76-07333A2CE450}" srcOrd="4" destOrd="0" parTransId="{A77E92A8-DA03-410E-89AA-F95DB64343A0}" sibTransId="{C04D36A0-BEC5-4747-A636-77A828020831}"/>
    <dgm:cxn modelId="{03C3C2BB-ED3A-4490-89ED-6922842F243E}" type="presOf" srcId="{662C8844-B8A9-4C1D-9818-EF05481CBE14}" destId="{CB9359B9-54F5-46A0-A729-9C9686E194B5}" srcOrd="1" destOrd="0" presId="urn:microsoft.com/office/officeart/2005/8/layout/radial5"/>
    <dgm:cxn modelId="{838DFFDA-46A3-4561-A63B-1A5520E9B10A}" type="presOf" srcId="{FB1387C1-084A-48A5-838A-23B36DF69739}" destId="{605678C6-D4F1-4DFA-829A-F4E7BD04518C}" srcOrd="1" destOrd="0" presId="urn:microsoft.com/office/officeart/2005/8/layout/radial5"/>
    <dgm:cxn modelId="{5B16BB12-7219-490B-9D3C-617F80EABBAC}" srcId="{98C75291-6C45-4BAC-90C7-2D6EFB662043}" destId="{A853B1E7-71BE-4435-82B4-75EE8D0757F9}" srcOrd="1" destOrd="0" parTransId="{FB1387C1-084A-48A5-838A-23B36DF69739}" sibTransId="{C438D3F3-C81D-44C4-96C9-948A04B0A713}"/>
    <dgm:cxn modelId="{0802AE21-CF78-4864-92F4-50325CEAE49E}" type="presOf" srcId="{A77E92A8-DA03-410E-89AA-F95DB64343A0}" destId="{0356D94D-6D25-4467-8614-9918D3A67FB9}" srcOrd="0" destOrd="0" presId="urn:microsoft.com/office/officeart/2005/8/layout/radial5"/>
    <dgm:cxn modelId="{394A33B7-C08B-44A5-9579-DDD8146E3E1F}" type="presOf" srcId="{1B3E914F-93C0-472D-8C3C-22DD905A1587}" destId="{A0CE078C-B496-408F-BAC6-7B44EC40CFBA}" srcOrd="0" destOrd="0" presId="urn:microsoft.com/office/officeart/2005/8/layout/radial5"/>
    <dgm:cxn modelId="{FC55EA31-59C5-4C00-8C20-4017181E9CAA}" type="presOf" srcId="{98B8CA70-DC5D-483B-8268-70CEFDD83CAC}" destId="{22D58824-306E-403C-92B2-B8E9FA55F05F}" srcOrd="0" destOrd="0" presId="urn:microsoft.com/office/officeart/2005/8/layout/radial5"/>
    <dgm:cxn modelId="{E99CF801-5189-4657-915B-060629926136}" srcId="{98C75291-6C45-4BAC-90C7-2D6EFB662043}" destId="{98B8CA70-DC5D-483B-8268-70CEFDD83CAC}" srcOrd="0" destOrd="0" parTransId="{A5A061F3-A93C-48B2-A359-90F65A6C2E56}" sibTransId="{59FC29A5-3789-49DD-B29B-34FC3CD5861D}"/>
    <dgm:cxn modelId="{B9EC0296-AE67-49C8-BF9F-DEE12739BD60}" type="presOf" srcId="{74E244A9-F3E0-4D22-BC71-150394F015A1}" destId="{115589FA-C66C-43AD-AB75-508F13F977B7}" srcOrd="0" destOrd="0" presId="urn:microsoft.com/office/officeart/2005/8/layout/radial5"/>
    <dgm:cxn modelId="{172B9578-5DE4-492B-B639-A92BF25588BA}" type="presParOf" srcId="{53E8E304-EA2B-44CB-9681-7477A95A1C0B}" destId="{DE8318B0-7E8C-4D4C-A255-02991A9069B4}" srcOrd="0" destOrd="0" presId="urn:microsoft.com/office/officeart/2005/8/layout/radial5"/>
    <dgm:cxn modelId="{42583B64-25B8-4292-82D4-BDD6A777788D}" type="presParOf" srcId="{53E8E304-EA2B-44CB-9681-7477A95A1C0B}" destId="{E6E4864E-6628-4A67-A68A-46361529869A}" srcOrd="1" destOrd="0" presId="urn:microsoft.com/office/officeart/2005/8/layout/radial5"/>
    <dgm:cxn modelId="{96C0C44C-72BC-40FB-AC77-C8C300A9715F}" type="presParOf" srcId="{E6E4864E-6628-4A67-A68A-46361529869A}" destId="{E036E093-7214-47C5-9762-10769212DB42}" srcOrd="0" destOrd="0" presId="urn:microsoft.com/office/officeart/2005/8/layout/radial5"/>
    <dgm:cxn modelId="{87829A43-7B8C-4417-B76C-5A900B95C344}" type="presParOf" srcId="{53E8E304-EA2B-44CB-9681-7477A95A1C0B}" destId="{22D58824-306E-403C-92B2-B8E9FA55F05F}" srcOrd="2" destOrd="0" presId="urn:microsoft.com/office/officeart/2005/8/layout/radial5"/>
    <dgm:cxn modelId="{AA1E9259-ADB5-482C-B1FA-CC36C935C765}" type="presParOf" srcId="{53E8E304-EA2B-44CB-9681-7477A95A1C0B}" destId="{7F929356-C8E5-42A0-84CE-68D0281DBDA5}" srcOrd="3" destOrd="0" presId="urn:microsoft.com/office/officeart/2005/8/layout/radial5"/>
    <dgm:cxn modelId="{077DD118-3A93-4FF6-8A20-062FC26F1F73}" type="presParOf" srcId="{7F929356-C8E5-42A0-84CE-68D0281DBDA5}" destId="{605678C6-D4F1-4DFA-829A-F4E7BD04518C}" srcOrd="0" destOrd="0" presId="urn:microsoft.com/office/officeart/2005/8/layout/radial5"/>
    <dgm:cxn modelId="{7A513644-2D4B-4BB7-B758-0C83B87DFAE4}" type="presParOf" srcId="{53E8E304-EA2B-44CB-9681-7477A95A1C0B}" destId="{B7E9ABEA-482C-4F29-BE3B-8FC7A3651761}" srcOrd="4" destOrd="0" presId="urn:microsoft.com/office/officeart/2005/8/layout/radial5"/>
    <dgm:cxn modelId="{1D7FC929-27B0-4BEE-A9F1-AFFD051393E8}" type="presParOf" srcId="{53E8E304-EA2B-44CB-9681-7477A95A1C0B}" destId="{B0409D93-E036-4B4B-BC5D-EC6F6E00293A}" srcOrd="5" destOrd="0" presId="urn:microsoft.com/office/officeart/2005/8/layout/radial5"/>
    <dgm:cxn modelId="{64AF4226-3F85-4F27-98D1-AAC76466FF9F}" type="presParOf" srcId="{B0409D93-E036-4B4B-BC5D-EC6F6E00293A}" destId="{0AA204BC-0C71-4937-91F3-93AD37DA1351}" srcOrd="0" destOrd="0" presId="urn:microsoft.com/office/officeart/2005/8/layout/radial5"/>
    <dgm:cxn modelId="{1A76E829-16F4-4335-87DA-60B8C56374B4}" type="presParOf" srcId="{53E8E304-EA2B-44CB-9681-7477A95A1C0B}" destId="{A0CE078C-B496-408F-BAC6-7B44EC40CFBA}" srcOrd="6" destOrd="0" presId="urn:microsoft.com/office/officeart/2005/8/layout/radial5"/>
    <dgm:cxn modelId="{2FBD7A83-CF6A-42C9-9F22-A73F3E53A22E}" type="presParOf" srcId="{53E8E304-EA2B-44CB-9681-7477A95A1C0B}" destId="{A8371B03-D62D-477B-BA2B-358A4764C725}" srcOrd="7" destOrd="0" presId="urn:microsoft.com/office/officeart/2005/8/layout/radial5"/>
    <dgm:cxn modelId="{24712732-A66A-40A7-91F7-97DDD72E44A8}" type="presParOf" srcId="{A8371B03-D62D-477B-BA2B-358A4764C725}" destId="{CB9359B9-54F5-46A0-A729-9C9686E194B5}" srcOrd="0" destOrd="0" presId="urn:microsoft.com/office/officeart/2005/8/layout/radial5"/>
    <dgm:cxn modelId="{3A0495BE-98C8-492E-99B7-35088E07F45C}" type="presParOf" srcId="{53E8E304-EA2B-44CB-9681-7477A95A1C0B}" destId="{115589FA-C66C-43AD-AB75-508F13F977B7}" srcOrd="8" destOrd="0" presId="urn:microsoft.com/office/officeart/2005/8/layout/radial5"/>
    <dgm:cxn modelId="{5FC1D272-22B3-41EA-99C3-AE9655C25EFF}" type="presParOf" srcId="{53E8E304-EA2B-44CB-9681-7477A95A1C0B}" destId="{0356D94D-6D25-4467-8614-9918D3A67FB9}" srcOrd="9" destOrd="0" presId="urn:microsoft.com/office/officeart/2005/8/layout/radial5"/>
    <dgm:cxn modelId="{05A62926-C392-4E12-8974-4A72FDCDA44B}" type="presParOf" srcId="{0356D94D-6D25-4467-8614-9918D3A67FB9}" destId="{535A9D6E-1400-418F-B5C9-363698058577}" srcOrd="0" destOrd="0" presId="urn:microsoft.com/office/officeart/2005/8/layout/radial5"/>
    <dgm:cxn modelId="{AA655FE2-1FAA-4D95-9D49-91B0B36EF313}" type="presParOf" srcId="{53E8E304-EA2B-44CB-9681-7477A95A1C0B}" destId="{7506E8A0-5FD9-46AD-84B2-E9A900332084}" srcOrd="10" destOrd="0" presId="urn:microsoft.com/office/officeart/2005/8/layout/radial5"/>
    <dgm:cxn modelId="{60B5AED6-7FB7-46DB-8703-DFBE7CBF923E}" type="presParOf" srcId="{53E8E304-EA2B-44CB-9681-7477A95A1C0B}" destId="{74EAB578-651B-4CCB-9715-047C4B99B47C}" srcOrd="11" destOrd="0" presId="urn:microsoft.com/office/officeart/2005/8/layout/radial5"/>
    <dgm:cxn modelId="{DA6EE823-43BE-4EED-84B4-F4CA84FF5C81}" type="presParOf" srcId="{74EAB578-651B-4CCB-9715-047C4B99B47C}" destId="{33C4FD07-B037-49B7-8150-03E03DE0FF73}" srcOrd="0" destOrd="0" presId="urn:microsoft.com/office/officeart/2005/8/layout/radial5"/>
    <dgm:cxn modelId="{64B119E1-BC19-4569-B62C-EE7E094190A0}" type="presParOf" srcId="{53E8E304-EA2B-44CB-9681-7477A95A1C0B}" destId="{FE7DC13A-A300-4420-B49F-0E28A19F9074}" srcOrd="12" destOrd="0" presId="urn:microsoft.com/office/officeart/2005/8/layout/radial5"/>
  </dgm:cxnLst>
  <dgm:bg>
    <a:noFill/>
  </dgm:bg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E8318B0-7E8C-4D4C-A255-02991A9069B4}">
      <dsp:nvSpPr>
        <dsp:cNvPr id="0" name=""/>
        <dsp:cNvSpPr/>
      </dsp:nvSpPr>
      <dsp:spPr>
        <a:xfrm>
          <a:off x="3384390" y="1800218"/>
          <a:ext cx="1592742" cy="1531442"/>
        </a:xfrm>
        <a:prstGeom prst="ellipse">
          <a:avLst/>
        </a:prstGeom>
        <a:solidFill>
          <a:srgbClr val="00B0F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Cambria Math" pitchFamily="18" charset="0"/>
              <a:ea typeface="Cambria Math" pitchFamily="18" charset="0"/>
            </a:rPr>
            <a:t>Нам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Cambria Math" pitchFamily="18" charset="0"/>
              <a:ea typeface="Cambria Math" pitchFamily="18" charset="0"/>
            </a:rPr>
            <a:t>нужно:</a:t>
          </a:r>
          <a:endParaRPr lang="ru-RU" sz="2000" b="1" kern="1200" dirty="0">
            <a:latin typeface="Cambria Math" pitchFamily="18" charset="0"/>
            <a:ea typeface="Cambria Math" pitchFamily="18" charset="0"/>
          </a:endParaRPr>
        </a:p>
      </dsp:txBody>
      <dsp:txXfrm>
        <a:off x="3384390" y="1800218"/>
        <a:ext cx="1592742" cy="1531442"/>
      </dsp:txXfrm>
    </dsp:sp>
    <dsp:sp modelId="{E6E4864E-6628-4A67-A68A-46361529869A}">
      <dsp:nvSpPr>
        <dsp:cNvPr id="0" name=""/>
        <dsp:cNvSpPr/>
      </dsp:nvSpPr>
      <dsp:spPr>
        <a:xfrm rot="15745955">
          <a:off x="677711" y="2561020"/>
          <a:ext cx="655664" cy="488835"/>
        </a:xfrm>
        <a:prstGeom prst="rightArrow">
          <a:avLst>
            <a:gd name="adj1" fmla="val 60000"/>
            <a:gd name="adj2" fmla="val 50000"/>
          </a:avLst>
        </a:prstGeom>
        <a:solidFill>
          <a:srgbClr val="00B0F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 rot="15745955">
        <a:off x="677711" y="2561020"/>
        <a:ext cx="655664" cy="488835"/>
      </dsp:txXfrm>
    </dsp:sp>
    <dsp:sp modelId="{22D58824-306E-403C-92B2-B8E9FA55F05F}">
      <dsp:nvSpPr>
        <dsp:cNvPr id="0" name=""/>
        <dsp:cNvSpPr/>
      </dsp:nvSpPr>
      <dsp:spPr>
        <a:xfrm>
          <a:off x="2880319" y="6"/>
          <a:ext cx="2355468" cy="1480222"/>
        </a:xfrm>
        <a:prstGeom prst="ellipse">
          <a:avLst/>
        </a:prstGeom>
        <a:solidFill>
          <a:srgbClr val="0070C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Cambria Math" pitchFamily="18" charset="0"/>
              <a:ea typeface="Cambria Math" pitchFamily="18" charset="0"/>
            </a:rPr>
            <a:t>1. Ознакомиться с темой проекта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Cambria Math" pitchFamily="18" charset="0"/>
              <a:ea typeface="Cambria Math" pitchFamily="18" charset="0"/>
            </a:rPr>
            <a:t>(найти  источник вдохновения)  </a:t>
          </a:r>
          <a:endParaRPr lang="ru-RU" sz="1400" kern="1200" dirty="0">
            <a:latin typeface="Cambria Math" pitchFamily="18" charset="0"/>
            <a:ea typeface="Cambria Math" pitchFamily="18" charset="0"/>
          </a:endParaRPr>
        </a:p>
      </dsp:txBody>
      <dsp:txXfrm>
        <a:off x="2880319" y="6"/>
        <a:ext cx="2355468" cy="1480222"/>
      </dsp:txXfrm>
    </dsp:sp>
    <dsp:sp modelId="{7F929356-C8E5-42A0-84CE-68D0281DBDA5}">
      <dsp:nvSpPr>
        <dsp:cNvPr id="0" name=""/>
        <dsp:cNvSpPr/>
      </dsp:nvSpPr>
      <dsp:spPr>
        <a:xfrm rot="5683355">
          <a:off x="7071735" y="2539819"/>
          <a:ext cx="701830" cy="488835"/>
        </a:xfrm>
        <a:prstGeom prst="rightArrow">
          <a:avLst>
            <a:gd name="adj1" fmla="val 60000"/>
            <a:gd name="adj2" fmla="val 50000"/>
          </a:avLst>
        </a:prstGeom>
        <a:solidFill>
          <a:srgbClr val="00B0F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 rot="5683355">
        <a:off x="7071735" y="2539819"/>
        <a:ext cx="701830" cy="488835"/>
      </dsp:txXfrm>
    </dsp:sp>
    <dsp:sp modelId="{B7E9ABEA-482C-4F29-BE3B-8FC7A3651761}">
      <dsp:nvSpPr>
        <dsp:cNvPr id="0" name=""/>
        <dsp:cNvSpPr/>
      </dsp:nvSpPr>
      <dsp:spPr>
        <a:xfrm>
          <a:off x="6127265" y="750073"/>
          <a:ext cx="2297670" cy="1437751"/>
        </a:xfrm>
        <a:prstGeom prst="ellipse">
          <a:avLst/>
        </a:prstGeom>
        <a:solidFill>
          <a:srgbClr val="0070C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2</a:t>
          </a:r>
          <a:r>
            <a:rPr lang="ru-RU" sz="1300" kern="1200" dirty="0" smtClean="0">
              <a:latin typeface="Cambria Math" pitchFamily="18" charset="0"/>
              <a:ea typeface="Cambria Math" pitchFamily="18" charset="0"/>
            </a:rPr>
            <a:t>. </a:t>
          </a:r>
          <a:r>
            <a:rPr lang="ru-RU" sz="14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Рассмотреть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Cambria Math" pitchFamily="18" charset="0"/>
              <a:ea typeface="Cambria Math" pitchFamily="18" charset="0"/>
            </a:rPr>
            <a:t>варианты работы  </a:t>
          </a:r>
          <a:endParaRPr lang="ru-RU" sz="1400" kern="1200" dirty="0">
            <a:latin typeface="Cambria Math" pitchFamily="18" charset="0"/>
            <a:ea typeface="Cambria Math" pitchFamily="18" charset="0"/>
          </a:endParaRPr>
        </a:p>
      </dsp:txBody>
      <dsp:txXfrm>
        <a:off x="6127265" y="750073"/>
        <a:ext cx="2297670" cy="1437751"/>
      </dsp:txXfrm>
    </dsp:sp>
    <dsp:sp modelId="{B0409D93-E036-4B4B-BC5D-EC6F6E00293A}">
      <dsp:nvSpPr>
        <dsp:cNvPr id="0" name=""/>
        <dsp:cNvSpPr/>
      </dsp:nvSpPr>
      <dsp:spPr>
        <a:xfrm rot="1305947">
          <a:off x="5466455" y="468249"/>
          <a:ext cx="859731" cy="488835"/>
        </a:xfrm>
        <a:prstGeom prst="rightArrow">
          <a:avLst>
            <a:gd name="adj1" fmla="val 60000"/>
            <a:gd name="adj2" fmla="val 50000"/>
          </a:avLst>
        </a:prstGeom>
        <a:solidFill>
          <a:srgbClr val="00B0F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>
            <a:solidFill>
              <a:srgbClr val="0070C0"/>
            </a:solidFill>
          </a:endParaRPr>
        </a:p>
      </dsp:txBody>
      <dsp:txXfrm rot="1305947">
        <a:off x="5466455" y="468249"/>
        <a:ext cx="859731" cy="488835"/>
      </dsp:txXfrm>
    </dsp:sp>
    <dsp:sp modelId="{A0CE078C-B496-408F-BAC6-7B44EC40CFBA}">
      <dsp:nvSpPr>
        <dsp:cNvPr id="0" name=""/>
        <dsp:cNvSpPr/>
      </dsp:nvSpPr>
      <dsp:spPr>
        <a:xfrm>
          <a:off x="6060165" y="3349321"/>
          <a:ext cx="2364770" cy="1437751"/>
        </a:xfrm>
        <a:prstGeom prst="ellipse">
          <a:avLst/>
        </a:prstGeom>
        <a:solidFill>
          <a:srgbClr val="0070C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3</a:t>
          </a:r>
          <a:r>
            <a:rPr lang="ru-RU" sz="1400" kern="1200" dirty="0" smtClean="0">
              <a:latin typeface="Cambria Math" pitchFamily="18" charset="0"/>
              <a:ea typeface="Cambria Math" pitchFamily="18" charset="0"/>
            </a:rPr>
            <a:t>. Выбрать технику 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Cambria Math" pitchFamily="18" charset="0"/>
              <a:ea typeface="Cambria Math" pitchFamily="18" charset="0"/>
            </a:rPr>
            <a:t>( рисунок + вязание  крючком) </a:t>
          </a:r>
          <a:endParaRPr lang="ru-RU" sz="1400" kern="1200" dirty="0">
            <a:latin typeface="Cambria Math" pitchFamily="18" charset="0"/>
            <a:ea typeface="Cambria Math" pitchFamily="18" charset="0"/>
          </a:endParaRPr>
        </a:p>
      </dsp:txBody>
      <dsp:txXfrm>
        <a:off x="6060165" y="3349321"/>
        <a:ext cx="2364770" cy="1437751"/>
      </dsp:txXfrm>
    </dsp:sp>
    <dsp:sp modelId="{A8371B03-D62D-477B-BA2B-358A4764C725}">
      <dsp:nvSpPr>
        <dsp:cNvPr id="0" name=""/>
        <dsp:cNvSpPr/>
      </dsp:nvSpPr>
      <dsp:spPr>
        <a:xfrm rot="21035101">
          <a:off x="1957494" y="458308"/>
          <a:ext cx="741568" cy="488835"/>
        </a:xfrm>
        <a:prstGeom prst="rightArrow">
          <a:avLst>
            <a:gd name="adj1" fmla="val 60000"/>
            <a:gd name="adj2" fmla="val 50000"/>
          </a:avLst>
        </a:prstGeom>
        <a:solidFill>
          <a:srgbClr val="00B0F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 rot="21035101">
        <a:off x="1957494" y="458308"/>
        <a:ext cx="741568" cy="488835"/>
      </dsp:txXfrm>
    </dsp:sp>
    <dsp:sp modelId="{115589FA-C66C-43AD-AB75-508F13F977B7}">
      <dsp:nvSpPr>
        <dsp:cNvPr id="0" name=""/>
        <dsp:cNvSpPr/>
      </dsp:nvSpPr>
      <dsp:spPr>
        <a:xfrm>
          <a:off x="2884957" y="4002864"/>
          <a:ext cx="2386351" cy="1437751"/>
        </a:xfrm>
        <a:prstGeom prst="ellipse">
          <a:avLst/>
        </a:prstGeom>
        <a:solidFill>
          <a:srgbClr val="0070C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4. </a:t>
          </a:r>
          <a:r>
            <a:rPr lang="ru-RU" sz="1400" kern="1200" dirty="0" smtClean="0">
              <a:latin typeface="Cambria Math" pitchFamily="18" charset="0"/>
              <a:ea typeface="Cambria Math" pitchFamily="18" charset="0"/>
            </a:rPr>
            <a:t>Разработать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Cambria Math" pitchFamily="18" charset="0"/>
              <a:ea typeface="Cambria Math" pitchFamily="18" charset="0"/>
            </a:rPr>
            <a:t>технологию  (краски, пряжа, крючки) </a:t>
          </a:r>
          <a:endParaRPr lang="ru-RU" sz="1400" kern="1200" dirty="0">
            <a:latin typeface="Cambria Math" pitchFamily="18" charset="0"/>
            <a:ea typeface="Cambria Math" pitchFamily="18" charset="0"/>
          </a:endParaRPr>
        </a:p>
      </dsp:txBody>
      <dsp:txXfrm>
        <a:off x="2884957" y="4002864"/>
        <a:ext cx="2386351" cy="1437751"/>
      </dsp:txXfrm>
    </dsp:sp>
    <dsp:sp modelId="{0356D94D-6D25-4467-8614-9918D3A67FB9}">
      <dsp:nvSpPr>
        <dsp:cNvPr id="0" name=""/>
        <dsp:cNvSpPr/>
      </dsp:nvSpPr>
      <dsp:spPr>
        <a:xfrm rot="11442467">
          <a:off x="1966400" y="4483083"/>
          <a:ext cx="781716" cy="488835"/>
        </a:xfrm>
        <a:prstGeom prst="rightArrow">
          <a:avLst>
            <a:gd name="adj1" fmla="val 60000"/>
            <a:gd name="adj2" fmla="val 50000"/>
          </a:avLst>
        </a:prstGeom>
        <a:solidFill>
          <a:srgbClr val="00B0F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 rot="11442467">
        <a:off x="1966400" y="4483083"/>
        <a:ext cx="781716" cy="488835"/>
      </dsp:txXfrm>
    </dsp:sp>
    <dsp:sp modelId="{7506E8A0-5FD9-46AD-84B2-E9A900332084}">
      <dsp:nvSpPr>
        <dsp:cNvPr id="0" name=""/>
        <dsp:cNvSpPr/>
      </dsp:nvSpPr>
      <dsp:spPr>
        <a:xfrm>
          <a:off x="0" y="3431023"/>
          <a:ext cx="2149194" cy="1437751"/>
        </a:xfrm>
        <a:prstGeom prst="ellipse">
          <a:avLst/>
        </a:prstGeom>
        <a:solidFill>
          <a:srgbClr val="0070C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400" kern="1200" dirty="0" smtClean="0"/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kern="1200" dirty="0" smtClean="0"/>
            <a:t>5. </a:t>
          </a:r>
          <a:r>
            <a:rPr lang="ru-RU" sz="1400" kern="1200" dirty="0" smtClean="0">
              <a:latin typeface="Cambria Math" pitchFamily="18" charset="0"/>
              <a:ea typeface="Cambria Math" pitchFamily="18" charset="0"/>
              <a:cs typeface="Aparajita" pitchFamily="34" charset="0"/>
            </a:rPr>
            <a:t>Подготовить материалы/ заготовки   </a:t>
          </a:r>
        </a:p>
        <a:p>
          <a:pPr lvl="0" algn="ctr" defTabSz="622300">
            <a:spcBef>
              <a:spcPct val="0"/>
            </a:spcBef>
            <a:spcAft>
              <a:spcPct val="35000"/>
            </a:spcAft>
          </a:pPr>
          <a:endParaRPr lang="ru-RU" sz="1400" kern="1200" dirty="0"/>
        </a:p>
      </dsp:txBody>
      <dsp:txXfrm>
        <a:off x="0" y="3431023"/>
        <a:ext cx="2149194" cy="1437751"/>
      </dsp:txXfrm>
    </dsp:sp>
    <dsp:sp modelId="{74EAB578-651B-4CCB-9715-047C4B99B47C}">
      <dsp:nvSpPr>
        <dsp:cNvPr id="0" name=""/>
        <dsp:cNvSpPr/>
      </dsp:nvSpPr>
      <dsp:spPr>
        <a:xfrm rot="9952032">
          <a:off x="5353147" y="4432362"/>
          <a:ext cx="642845" cy="488835"/>
        </a:xfrm>
        <a:prstGeom prst="rightArrow">
          <a:avLst>
            <a:gd name="adj1" fmla="val 60000"/>
            <a:gd name="adj2" fmla="val 50000"/>
          </a:avLst>
        </a:prstGeom>
        <a:solidFill>
          <a:srgbClr val="00B0F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 rot="9952032">
        <a:off x="5353147" y="4432362"/>
        <a:ext cx="642845" cy="488835"/>
      </dsp:txXfrm>
    </dsp:sp>
    <dsp:sp modelId="{FE7DC13A-A300-4420-B49F-0E28A19F9074}">
      <dsp:nvSpPr>
        <dsp:cNvPr id="0" name=""/>
        <dsp:cNvSpPr/>
      </dsp:nvSpPr>
      <dsp:spPr>
        <a:xfrm>
          <a:off x="0" y="673785"/>
          <a:ext cx="2279828" cy="1573547"/>
        </a:xfrm>
        <a:prstGeom prst="ellipse">
          <a:avLst/>
        </a:prstGeom>
        <a:solidFill>
          <a:srgbClr val="0070C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>
              <a:cs typeface="Aparajita" pitchFamily="34" charset="0"/>
            </a:rPr>
            <a:t>6. </a:t>
          </a:r>
          <a:r>
            <a:rPr lang="ru-RU" sz="1400" kern="1200" dirty="0" smtClean="0">
              <a:latin typeface="Cambria Math" pitchFamily="18" charset="0"/>
              <a:ea typeface="Cambria Math" pitchFamily="18" charset="0"/>
              <a:cs typeface="Aparajita" pitchFamily="34" charset="0"/>
            </a:rPr>
            <a:t>Создать  работу  по  источнику вдохновения</a:t>
          </a:r>
          <a:endParaRPr lang="ru-RU" sz="1400" kern="1200" dirty="0">
            <a:latin typeface="Cambria Math" pitchFamily="18" charset="0"/>
            <a:ea typeface="Cambria Math" pitchFamily="18" charset="0"/>
            <a:cs typeface="Aparajita" pitchFamily="34" charset="0"/>
          </a:endParaRPr>
        </a:p>
      </dsp:txBody>
      <dsp:txXfrm>
        <a:off x="0" y="673785"/>
        <a:ext cx="2279828" cy="157354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C7587B-3340-4B9B-B09C-E9A79CA7AEA1}" type="datetimeFigureOut">
              <a:rPr lang="ru-RU" smtClean="0"/>
              <a:pPr/>
              <a:t>29.11.2021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93D147-6122-49D8-A969-1879729D17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280355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268433-F012-4061-9E31-E9D59598648A}" type="datetimeFigureOut">
              <a:rPr lang="ru-RU" smtClean="0"/>
              <a:pPr/>
              <a:t>29.11.2021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723E88-4B6B-4121-A6A4-C76A85373C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583778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3093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3093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3093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3093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3093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3093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3093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3093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3093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3093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3093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ransition spd="med" advClick="0" advTm="13093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1.wav"/><Relationship Id="rId1" Type="http://schemas.openxmlformats.org/officeDocument/2006/relationships/audio" Target="file:///C:\Users\User\Desktop\&#1048;&#1089;&#1072;&#1072;&#1082;%20&#1064;&#1074;&#1072;&#1088;&#1094;%20-%20&#1042;&#1089;&#1090;&#1091;&#1087;&#1083;&#1077;&#1085;&#1080;&#1077;_(Inkompmusic.ru)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Relationship Id="rId4" Type="http://schemas.openxmlformats.org/officeDocument/2006/relationships/image" Target="../media/image3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38.jpeg"/><Relationship Id="rId2" Type="http://schemas.openxmlformats.org/officeDocument/2006/relationships/audio" Target="../media/audio4.wav"/><Relationship Id="rId1" Type="http://schemas.openxmlformats.org/officeDocument/2006/relationships/tags" Target="../tags/tag17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slideLayout" Target="../slideLayouts/slideLayout2.xml"/><Relationship Id="rId7" Type="http://schemas.openxmlformats.org/officeDocument/2006/relationships/diagramColors" Target="../diagrams/colors1.xml"/><Relationship Id="rId2" Type="http://schemas.openxmlformats.org/officeDocument/2006/relationships/audio" Target="../media/audio2.wav"/><Relationship Id="rId1" Type="http://schemas.openxmlformats.org/officeDocument/2006/relationships/tags" Target="../tags/tag1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9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audio3.wav"/><Relationship Id="rId1" Type="http://schemas.openxmlformats.org/officeDocument/2006/relationships/tags" Target="../tags/tag2.xml"/><Relationship Id="rId6" Type="http://schemas.openxmlformats.org/officeDocument/2006/relationships/image" Target="../media/image2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6" Type="http://schemas.openxmlformats.org/officeDocument/2006/relationships/image" Target="../media/image13.jpeg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4" cstate="email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971600" y="188640"/>
            <a:ext cx="7344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Times New Roman" pitchFamily="18" charset="0"/>
              </a:rPr>
              <a:t>ГБУ ДО  ДДТ Петродворцового района  Санкт-Петербурга</a:t>
            </a: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51520" y="260648"/>
            <a:ext cx="8892480" cy="341632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endParaRPr lang="ru-RU" sz="2400" b="1" dirty="0" smtClean="0">
              <a:solidFill>
                <a:schemeClr val="bg1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3600" b="1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Творческий проект</a:t>
            </a:r>
          </a:p>
          <a:p>
            <a:pPr algn="ctr">
              <a:lnSpc>
                <a:spcPct val="150000"/>
              </a:lnSpc>
            </a:pPr>
            <a:endParaRPr lang="ru-RU" sz="3600" b="1" dirty="0" smtClean="0">
              <a:solidFill>
                <a:schemeClr val="bg1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4800" b="1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«Белые ночи »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79512" y="6165304"/>
            <a:ext cx="54359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Педагог: Мкртчян Валентина  Владимировна</a:t>
            </a: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79512" y="5733256"/>
            <a:ext cx="3600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Коллектив «Вязание»</a:t>
            </a:r>
            <a:endParaRPr lang="ru-RU" sz="2000" b="1" dirty="0">
              <a:solidFill>
                <a:schemeClr val="bg1"/>
              </a:solidFill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7" name="Исаак Шварц - Вступление_(Inkompmusic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email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9" name="~PP831.WAV">
            <a:hlinkClick r:id="" action="ppaction://media"/>
          </p:cNvPr>
          <p:cNvPicPr>
            <a:picLocks noRot="1" noChangeAspect="1"/>
          </p:cNvPicPr>
          <p:nvPr>
            <a:wavAudioFile r:embed="rId2" name="~PP831.WAV"/>
          </p:nvPr>
        </p:nvPicPr>
        <p:blipFill>
          <a:blip r:embed="rId5" cstate="email"/>
          <a:stretch>
            <a:fillRect/>
          </a:stretch>
        </p:blipFill>
        <p:spPr>
          <a:xfrm>
            <a:off x="8653463" y="6367463"/>
            <a:ext cx="304800" cy="304800"/>
          </a:xfrm>
          <a:prstGeom prst="rect">
            <a:avLst/>
          </a:prstGeom>
        </p:spPr>
      </p:pic>
      <p:pic>
        <p:nvPicPr>
          <p:cNvPr id="11" name="Исаак Шварц - Вступление_(Inkompmusic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email"/>
          <a:stretch>
            <a:fillRect/>
          </a:stretch>
        </p:blipFill>
        <p:spPr>
          <a:xfrm>
            <a:off x="4419600" y="3429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1309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0" dur="271755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72755"/>
                            </p:stCondLst>
                            <p:childTnLst>
                              <p:par>
                                <p:cTn id="3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3" dur="271755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 isNarration="1">
              <p:cMediaNode showWhenStopped="0">
                <p:cTn id="35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3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15" grpId="0"/>
      <p:bldP spid="16" grpId="0"/>
      <p:bldP spid="1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>
                <a:alpha val="0"/>
              </a:srgbClr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686800" cy="1268760"/>
          </a:xfr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</a:t>
            </a:r>
            <a:b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893BC3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792173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Третий шаг: </a:t>
            </a:r>
            <a:br>
              <a:rPr lang="ru-RU" sz="3200" b="1" dirty="0" smtClean="0">
                <a:solidFill>
                  <a:srgbClr val="792173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Cambria Math" pitchFamily="18" charset="0"/>
                <a:ea typeface="Cambria Math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792173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набросали и распредели косички по контуру нашего рисунка</a:t>
            </a:r>
            <a:endParaRPr lang="ru-RU" sz="2800" dirty="0">
              <a:solidFill>
                <a:srgbClr val="792173"/>
              </a:solidFill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716016" y="1556792"/>
            <a:ext cx="39239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Cambria Math" pitchFamily="18" charset="0"/>
                <a:ea typeface="Cambria Math" pitchFamily="18" charset="0"/>
              </a:rPr>
              <a:t> </a:t>
            </a:r>
          </a:p>
        </p:txBody>
      </p:sp>
      <p:pic>
        <p:nvPicPr>
          <p:cNvPr id="7" name="Рисунок 6" descr="1.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004048" y="1484784"/>
            <a:ext cx="3870430" cy="5160573"/>
          </a:xfrm>
          <a:prstGeom prst="rect">
            <a:avLst/>
          </a:prstGeom>
          <a:ln w="38100">
            <a:solidFill>
              <a:srgbClr val="792173"/>
            </a:solidFill>
          </a:ln>
        </p:spPr>
      </p:pic>
      <p:pic>
        <p:nvPicPr>
          <p:cNvPr id="8" name="Рисунок 7" descr="1.45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67544" y="1484784"/>
            <a:ext cx="3870430" cy="5160572"/>
          </a:xfrm>
          <a:prstGeom prst="rect">
            <a:avLst/>
          </a:prstGeom>
          <a:ln w="38100">
            <a:solidFill>
              <a:srgbClr val="0070C0"/>
            </a:solidFill>
          </a:ln>
        </p:spPr>
      </p:pic>
    </p:spTree>
    <p:custDataLst>
      <p:tags r:id="rId1"/>
    </p:custDataLst>
  </p:cSld>
  <p:clrMapOvr>
    <a:masterClrMapping/>
  </p:clrMapOvr>
  <p:transition spd="med" advClick="0" advTm="1309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>
                <a:alpha val="0"/>
              </a:srgbClr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rect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1.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115616" y="4077072"/>
            <a:ext cx="2747145" cy="2592288"/>
          </a:xfrm>
          <a:prstGeom prst="rect">
            <a:avLst/>
          </a:prstGeom>
          <a:ln w="38100">
            <a:solidFill>
              <a:srgbClr val="661E7C"/>
            </a:solidFill>
          </a:ln>
        </p:spPr>
      </p:pic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686800" cy="1052736"/>
          </a:xfr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solidFill>
                  <a:srgbClr val="6D1951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</a:t>
            </a:r>
            <a:br>
              <a:rPr lang="ru-RU" sz="2000" b="1" dirty="0" smtClean="0">
                <a:solidFill>
                  <a:srgbClr val="6D1951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6D1951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Четвертый шаг:  </a:t>
            </a:r>
            <a:r>
              <a:rPr lang="ru-RU" sz="2400" b="1" dirty="0" smtClean="0">
                <a:solidFill>
                  <a:srgbClr val="6D1951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6D1951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Cambria Math" pitchFamily="18" charset="0"/>
                <a:ea typeface="Cambria Math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6D1951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решение вопроса, каким способом прикреплять нашу косичку</a:t>
            </a:r>
            <a:endParaRPr lang="ru-RU" sz="2800" dirty="0">
              <a:solidFill>
                <a:srgbClr val="6D1951"/>
              </a:solidFill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1.18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11560" y="1268760"/>
            <a:ext cx="3816424" cy="2862318"/>
          </a:xfrm>
          <a:prstGeom prst="rect">
            <a:avLst/>
          </a:prstGeom>
          <a:ln w="38100">
            <a:solidFill>
              <a:srgbClr val="990099"/>
            </a:solidFill>
          </a:ln>
        </p:spPr>
      </p:pic>
      <p:pic>
        <p:nvPicPr>
          <p:cNvPr id="8" name="Рисунок 7" descr="2.5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572000" y="2564904"/>
            <a:ext cx="4416491" cy="3312368"/>
          </a:xfrm>
          <a:prstGeom prst="rect">
            <a:avLst/>
          </a:prstGeom>
          <a:ln w="38100">
            <a:solidFill>
              <a:schemeClr val="tx2"/>
            </a:solidFill>
          </a:ln>
        </p:spPr>
      </p:pic>
    </p:spTree>
    <p:custDataLst>
      <p:tags r:id="rId1"/>
    </p:custDataLst>
  </p:cSld>
  <p:clrMapOvr>
    <a:masterClrMapping/>
  </p:clrMapOvr>
  <p:transition spd="med" advClick="0" advTm="1309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>
                <a:alpha val="0"/>
              </a:srgbClr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rect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686800" cy="1052736"/>
          </a:xfr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solidFill>
                  <a:srgbClr val="14099F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14099F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Пятый шаг:</a:t>
            </a:r>
            <a:br>
              <a:rPr lang="ru-RU" sz="3200" b="1" dirty="0" smtClean="0">
                <a:solidFill>
                  <a:srgbClr val="14099F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Cambria Math" pitchFamily="18" charset="0"/>
                <a:ea typeface="Cambria Math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14099F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работа с иголкой и ниткой</a:t>
            </a:r>
            <a:endParaRPr lang="ru-RU" sz="2800" dirty="0">
              <a:solidFill>
                <a:srgbClr val="14099F"/>
              </a:solidFill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1.7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084168" y="2924944"/>
            <a:ext cx="2841780" cy="3789040"/>
          </a:xfrm>
          <a:prstGeom prst="rect">
            <a:avLst/>
          </a:prstGeom>
          <a:scene3d>
            <a:camera prst="orthographicFront"/>
            <a:lightRig rig="threePt" dir="t"/>
          </a:scene3d>
          <a:sp3d contourW="12700">
            <a:contourClr>
              <a:schemeClr val="accent4">
                <a:lumMod val="20000"/>
                <a:lumOff val="80000"/>
              </a:schemeClr>
            </a:contourClr>
          </a:sp3d>
        </p:spPr>
      </p:pic>
      <p:pic>
        <p:nvPicPr>
          <p:cNvPr id="13" name="Рисунок 12" descr="1.8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79512" y="1052736"/>
            <a:ext cx="3041830" cy="4055773"/>
          </a:xfrm>
          <a:prstGeom prst="rect">
            <a:avLst/>
          </a:prstGeom>
          <a:ln w="38100">
            <a:solidFill>
              <a:schemeClr val="accent4">
                <a:lumMod val="20000"/>
                <a:lumOff val="80000"/>
              </a:schemeClr>
            </a:solidFill>
          </a:ln>
        </p:spPr>
      </p:pic>
      <p:pic>
        <p:nvPicPr>
          <p:cNvPr id="14" name="Рисунок 13" descr="1.9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347864" y="2276872"/>
            <a:ext cx="2574286" cy="3432381"/>
          </a:xfrm>
          <a:prstGeom prst="rect">
            <a:avLst/>
          </a:prstGeom>
          <a:ln w="38100">
            <a:solidFill>
              <a:schemeClr val="accent4">
                <a:lumMod val="20000"/>
                <a:lumOff val="80000"/>
              </a:schemeClr>
            </a:solidFill>
          </a:ln>
        </p:spPr>
      </p:pic>
    </p:spTree>
    <p:custDataLst>
      <p:tags r:id="rId1"/>
    </p:custDataLst>
  </p:cSld>
  <p:clrMapOvr>
    <a:masterClrMapping/>
  </p:clrMapOvr>
  <p:transition spd="med" advClick="0" advTm="1309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1.1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39552" y="956724"/>
            <a:ext cx="2751770" cy="3669027"/>
          </a:xfrm>
          <a:prstGeom prst="rect">
            <a:avLst/>
          </a:prstGeom>
        </p:spPr>
      </p:pic>
      <p:pic>
        <p:nvPicPr>
          <p:cNvPr id="7" name="Рисунок 6" descr="2.4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860032" y="1299320"/>
            <a:ext cx="4139952" cy="2948474"/>
          </a:xfrm>
          <a:prstGeom prst="rect">
            <a:avLst/>
          </a:prstGeom>
        </p:spPr>
      </p:pic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1691680" y="0"/>
            <a:ext cx="7272808" cy="1052736"/>
          </a:xfr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solidFill>
                  <a:srgbClr val="4C216D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4C216D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Шестой шаг: </a:t>
            </a:r>
            <a:br>
              <a:rPr lang="ru-RU" sz="3200" b="1" dirty="0" smtClean="0">
                <a:solidFill>
                  <a:srgbClr val="4C216D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Cambria Math" pitchFamily="18" charset="0"/>
                <a:ea typeface="Cambria Math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4C216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пришивание косички</a:t>
            </a:r>
            <a:endParaRPr lang="ru-RU" sz="2800" dirty="0">
              <a:solidFill>
                <a:srgbClr val="4C216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2.3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675789" y="3933056"/>
            <a:ext cx="3611894" cy="270892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med" advClick="0" advTm="1309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9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>
                <a:alpha val="0"/>
              </a:srgbClr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rect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686800" cy="1052736"/>
          </a:xfr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4C216D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Седьмой шаг: </a:t>
            </a:r>
            <a:r>
              <a:rPr lang="ru-RU" sz="3200" dirty="0" smtClean="0">
                <a:solidFill>
                  <a:srgbClr val="4C216D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rgbClr val="4C216D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Cambria Math" pitchFamily="18" charset="0"/>
                <a:ea typeface="Cambria Math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4C216D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заполнение контуров, создавая  </a:t>
            </a:r>
            <a:r>
              <a:rPr lang="ru-RU" sz="2400" dirty="0" err="1" smtClean="0">
                <a:solidFill>
                  <a:srgbClr val="4C216D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заполненность</a:t>
            </a:r>
            <a:r>
              <a:rPr lang="ru-RU" sz="2400" dirty="0" smtClean="0">
                <a:solidFill>
                  <a:srgbClr val="4C216D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картины</a:t>
            </a:r>
            <a:endParaRPr lang="ru-RU" sz="2800" dirty="0">
              <a:solidFill>
                <a:srgbClr val="893BC3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716016" y="1556792"/>
            <a:ext cx="39239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Cambria Math" pitchFamily="18" charset="0"/>
                <a:ea typeface="Cambria Math" pitchFamily="18" charset="0"/>
              </a:rPr>
              <a:t> </a:t>
            </a:r>
          </a:p>
        </p:txBody>
      </p:sp>
      <p:pic>
        <p:nvPicPr>
          <p:cNvPr id="5" name="Рисунок 4" descr="3.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860032" y="3645024"/>
            <a:ext cx="4091947" cy="3068960"/>
          </a:xfrm>
          <a:prstGeom prst="rect">
            <a:avLst/>
          </a:prstGeom>
        </p:spPr>
      </p:pic>
      <p:pic>
        <p:nvPicPr>
          <p:cNvPr id="6" name="Рисунок 5" descr="3.3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41530" y="2780928"/>
            <a:ext cx="2895786" cy="3861048"/>
          </a:xfrm>
          <a:prstGeom prst="rect">
            <a:avLst/>
          </a:prstGeom>
        </p:spPr>
      </p:pic>
      <p:pic>
        <p:nvPicPr>
          <p:cNvPr id="7" name="Рисунок 6" descr="3.4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128337" y="1052736"/>
            <a:ext cx="2970330" cy="396044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med" advClick="0" advTm="1309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>
                <a:alpha val="0"/>
              </a:srgbClr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rect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4716016" y="1556792"/>
            <a:ext cx="39239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Cambria Math" pitchFamily="18" charset="0"/>
                <a:ea typeface="Cambria Math" pitchFamily="18" charset="0"/>
              </a:rPr>
              <a:t> </a:t>
            </a:r>
          </a:p>
        </p:txBody>
      </p:sp>
      <p:pic>
        <p:nvPicPr>
          <p:cNvPr id="8" name="Рисунок 7" descr="3.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95536" y="2029490"/>
            <a:ext cx="3384376" cy="4512501"/>
          </a:xfrm>
          <a:prstGeom prst="rect">
            <a:avLst/>
          </a:prstGeom>
        </p:spPr>
      </p:pic>
      <p:pic>
        <p:nvPicPr>
          <p:cNvPr id="9" name="Рисунок 8" descr="3.9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004048" y="1454018"/>
            <a:ext cx="3888432" cy="5184577"/>
          </a:xfrm>
          <a:prstGeom prst="rect">
            <a:avLst/>
          </a:prstGeom>
        </p:spPr>
      </p:pic>
      <p:pic>
        <p:nvPicPr>
          <p:cNvPr id="7" name="Рисунок 6" descr="3.1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157568" y="1267239"/>
            <a:ext cx="2321886" cy="266243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176066" y="260648"/>
            <a:ext cx="5294013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4C216D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Восьмой  шаг:  </a:t>
            </a:r>
          </a:p>
          <a:p>
            <a:pPr algn="ctr"/>
            <a:r>
              <a:rPr lang="ru-RU" sz="2400" dirty="0" smtClean="0">
                <a:solidFill>
                  <a:srgbClr val="4C216D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оформление  картины по периметру</a:t>
            </a:r>
            <a:endParaRPr lang="ru-RU" sz="2400" dirty="0"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spd="med" advClick="0" advTm="1309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>
                <a:alpha val="0"/>
              </a:srgbClr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rect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.6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923928" y="2492896"/>
            <a:ext cx="5004048" cy="3753036"/>
          </a:xfrm>
          <a:prstGeom prst="rect">
            <a:avLst/>
          </a:prstGeom>
        </p:spPr>
      </p:pic>
      <p:pic>
        <p:nvPicPr>
          <p:cNvPr id="7" name="Рисунок 6" descr="2.1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39552" y="1676804"/>
            <a:ext cx="2664296" cy="3552395"/>
          </a:xfrm>
          <a:prstGeom prst="rect">
            <a:avLst/>
          </a:prstGeom>
          <a:effectLst>
            <a:glow rad="101600">
              <a:schemeClr val="accent4">
                <a:satMod val="175000"/>
                <a:alpha val="40000"/>
              </a:schemeClr>
            </a:glow>
            <a:innerShdw blurRad="63500" dist="50800" dir="16200000">
              <a:prstClr val="black">
                <a:alpha val="50000"/>
              </a:prstClr>
            </a:innerShdw>
            <a:reflection blurRad="6350" stA="50000" endA="300" endPos="55000" dir="5400000" sy="-100000" algn="bl" rotWithShape="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1259632" y="332656"/>
            <a:ext cx="626469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4C216D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Девятый шаг: </a:t>
            </a:r>
          </a:p>
          <a:p>
            <a:pPr algn="ctr"/>
            <a:r>
              <a:rPr lang="ru-RU" sz="2400" dirty="0" smtClean="0">
                <a:solidFill>
                  <a:srgbClr val="4C216D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заключительный этап изготовления картины «Белые ночи» </a:t>
            </a:r>
            <a:endParaRPr lang="ru-RU" sz="2400" dirty="0"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spd="med" advClick="0" advTm="1309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>
                <a:alpha val="0"/>
              </a:srgbClr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rect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686800" cy="1052736"/>
          </a:xfr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4C216D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Десятый шаг: </a:t>
            </a:r>
            <a:br>
              <a:rPr lang="ru-RU" sz="3200" b="1" dirty="0" smtClean="0">
                <a:solidFill>
                  <a:srgbClr val="4C216D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Cambria Math" pitchFamily="18" charset="0"/>
                <a:ea typeface="Cambria Math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4C216D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фото-сессия с готовой картиной «Белые ночи»</a:t>
            </a:r>
            <a:endParaRPr lang="ru-RU" sz="2400" dirty="0">
              <a:solidFill>
                <a:srgbClr val="893BC3"/>
              </a:solidFill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716016" y="1556792"/>
            <a:ext cx="39239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Cambria Math" pitchFamily="18" charset="0"/>
                <a:ea typeface="Cambria Math" pitchFamily="18" charset="0"/>
              </a:rPr>
              <a:t> </a:t>
            </a:r>
          </a:p>
        </p:txBody>
      </p:sp>
      <p:pic>
        <p:nvPicPr>
          <p:cNvPr id="4" name="Рисунок 3" descr="IMG_20181006_19392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899592" y="1052736"/>
            <a:ext cx="7380312" cy="5535234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med" advClick="0" advTm="1309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2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~PP3787.WAV">
            <a:hlinkClick r:id="" action="ppaction://media"/>
          </p:cNvPr>
          <p:cNvPicPr>
            <a:picLocks noRot="1" noChangeAspect="1"/>
          </p:cNvPicPr>
          <p:nvPr>
            <a:wavAudioFile r:embed="rId2" name="~PP3787.WAV"/>
          </p:nvPr>
        </p:nvPicPr>
        <p:blipFill>
          <a:blip r:embed="rId4" cstate="email"/>
          <a:stretch>
            <a:fillRect/>
          </a:stretch>
        </p:blipFill>
        <p:spPr>
          <a:xfrm>
            <a:off x="8653463" y="6367463"/>
            <a:ext cx="304800" cy="304800"/>
          </a:xfrm>
          <a:prstGeom prst="rect">
            <a:avLst/>
          </a:prstGeom>
        </p:spPr>
      </p:pic>
      <p:pic>
        <p:nvPicPr>
          <p:cNvPr id="18" name="Рисунок 17" descr="puteshestvie-na-belye-nochi-pitera-letom-zayachii-ostrov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1" y="0"/>
            <a:ext cx="4932040" cy="3429000"/>
          </a:xfrm>
          <a:prstGeom prst="rect">
            <a:avLst/>
          </a:prstGeom>
        </p:spPr>
      </p:pic>
      <p:pic>
        <p:nvPicPr>
          <p:cNvPr id="16" name="Рисунок 15" descr="1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4145011" y="3212976"/>
            <a:ext cx="4998989" cy="3645024"/>
          </a:xfrm>
          <a:prstGeom prst="rect">
            <a:avLst/>
          </a:prstGeom>
        </p:spPr>
      </p:pic>
      <p:pic>
        <p:nvPicPr>
          <p:cNvPr id="17" name="Рисунок 16" descr="2071021_1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4427984" y="0"/>
            <a:ext cx="4716016" cy="3356992"/>
          </a:xfrm>
          <a:prstGeom prst="rect">
            <a:avLst/>
          </a:prstGeom>
        </p:spPr>
      </p:pic>
      <p:pic>
        <p:nvPicPr>
          <p:cNvPr id="24" name="Рисунок 23" descr="3.12.jp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0" y="3284984"/>
            <a:ext cx="4764021" cy="3573016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med" advClick="0" advTm="1309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4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>
                <a:alpha val="0"/>
              </a:srgbClr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rect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91638943"/>
              </p:ext>
            </p:extLst>
          </p:nvPr>
        </p:nvGraphicFramePr>
        <p:xfrm>
          <a:off x="395536" y="1052736"/>
          <a:ext cx="8424936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339752" y="260648"/>
            <a:ext cx="41764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Основные задачи проекта:</a:t>
            </a:r>
            <a:endParaRPr lang="ru-RU" sz="24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6" name="~PP2610.WAV">
            <a:hlinkClick r:id="" action="ppaction://media"/>
          </p:cNvPr>
          <p:cNvPicPr>
            <a:picLocks noRot="1" noChangeAspect="1"/>
          </p:cNvPicPr>
          <p:nvPr>
            <a:wavAudioFile r:embed="rId2" name="~PP2610.WAV"/>
          </p:nvPr>
        </p:nvPicPr>
        <p:blipFill>
          <a:blip r:embed="rId9" cstate="email"/>
          <a:stretch>
            <a:fillRect/>
          </a:stretch>
        </p:blipFill>
        <p:spPr>
          <a:xfrm>
            <a:off x="8653463" y="6367463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med" advClick="0" advTm="1309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2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Graphic spid="4" grpId="0">
        <p:bldAsOne/>
      </p:bldGraphic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CCCCFF">
                <a:alpha val="0"/>
              </a:srgbClr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778098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673F7D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Cambria Math" pitchFamily="18" charset="0"/>
                <a:ea typeface="Cambria Math" pitchFamily="18" charset="0"/>
              </a:rPr>
              <a:t>Белые ночи и разводные мосты – визитная карточка  Петербурга  </a:t>
            </a:r>
            <a:endParaRPr lang="ru-RU" sz="2400" b="1" dirty="0">
              <a:solidFill>
                <a:srgbClr val="673F7D"/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12" name="Рисунок 11" descr="ae41e637b30d269d17cde75880ab4240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23528" y="2348880"/>
            <a:ext cx="4464496" cy="3348372"/>
          </a:xfrm>
          <a:prstGeom prst="rect">
            <a:avLst/>
          </a:prstGeom>
        </p:spPr>
      </p:pic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323528" y="1340768"/>
            <a:ext cx="8352928" cy="984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4B3660"/>
                </a:solidFill>
                <a:effectLst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Белые ночи в Санкт-Петербурге – удивительное природное явление.</a:t>
            </a:r>
            <a:r>
              <a:rPr lang="ru-RU" sz="2000" dirty="0" smtClean="0">
                <a:solidFill>
                  <a:srgbClr val="7030A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Cambria Math" pitchFamily="18" charset="0"/>
                <a:ea typeface="Cambria Math" pitchFamily="18" charset="0"/>
              </a:rPr>
              <a:t>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7030A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Cambria Math" pitchFamily="18" charset="0"/>
                <a:ea typeface="Cambria Math" pitchFamily="18" charset="0"/>
              </a:rPr>
              <a:t>Почему это происходит?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cs typeface="Arial" pitchFamily="34" charset="0"/>
            </a:endParaRPr>
          </a:p>
        </p:txBody>
      </p:sp>
      <p:pic>
        <p:nvPicPr>
          <p:cNvPr id="34818" name="Picture 2" descr="C:\Users\User\Desktop\0b41f93f506f40e5bd5f336d45ba76be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572000" y="3765672"/>
            <a:ext cx="4283968" cy="2837094"/>
          </a:xfrm>
          <a:prstGeom prst="rect">
            <a:avLst/>
          </a:prstGeom>
          <a:noFill/>
        </p:spPr>
      </p:pic>
      <p:pic>
        <p:nvPicPr>
          <p:cNvPr id="6" name="~PP3264.WAV">
            <a:hlinkClick r:id="" action="ppaction://media"/>
          </p:cNvPr>
          <p:cNvPicPr>
            <a:picLocks noRot="1" noChangeAspect="1"/>
          </p:cNvPicPr>
          <p:nvPr>
            <a:wavAudioFile r:embed="rId2" name="~PP3264.WAV"/>
          </p:nvPr>
        </p:nvPicPr>
        <p:blipFill>
          <a:blip r:embed="rId6" cstate="email"/>
          <a:stretch>
            <a:fillRect/>
          </a:stretch>
        </p:blipFill>
        <p:spPr>
          <a:xfrm>
            <a:off x="8653463" y="6367463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med" advClick="0" advTm="1309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48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48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48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3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2" grpId="0"/>
      <p:bldP spid="348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>
                <a:alpha val="0"/>
              </a:srgbClr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686800" cy="1988840"/>
          </a:xfr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lvl="0" fontAlgn="base">
              <a:spcAft>
                <a:spcPct val="0"/>
              </a:spcAft>
            </a:pPr>
            <a:r>
              <a:rPr lang="ru-RU" sz="2000" dirty="0" smtClean="0">
                <a:solidFill>
                  <a:srgbClr val="661E7C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Cambria Math" pitchFamily="18" charset="0"/>
                <a:ea typeface="Cambria Math" pitchFamily="18" charset="0"/>
              </a:rPr>
              <a:t>Это явление объясняется тем, что Солнце заходит за горизонт под углом всего лишь 6 градусов.</a:t>
            </a:r>
            <a:br>
              <a:rPr lang="ru-RU" sz="2000" dirty="0" smtClean="0">
                <a:solidFill>
                  <a:srgbClr val="661E7C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Cambria Math" pitchFamily="18" charset="0"/>
                <a:ea typeface="Cambria Math" pitchFamily="18" charset="0"/>
              </a:rPr>
            </a:br>
            <a:r>
              <a:rPr lang="ru-RU" sz="2000" dirty="0" smtClean="0">
                <a:solidFill>
                  <a:srgbClr val="661E7C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Cambria Math" pitchFamily="18" charset="0"/>
                <a:ea typeface="Cambria Math" pitchFamily="18" charset="0"/>
              </a:rPr>
              <a:t>  Если коротко, это просто длинные вечерние сумерки, которые плавно переходят в утренние. Солнце совсем чуть-чуть скрывается за горизонтом, поэтому всё время светло.</a:t>
            </a:r>
            <a:r>
              <a:rPr lang="ru-RU" sz="2000" dirty="0" smtClean="0">
                <a:solidFill>
                  <a:srgbClr val="661E7C"/>
                </a:solidFill>
                <a:latin typeface="Cambria Math" pitchFamily="18" charset="0"/>
                <a:ea typeface="Cambria Math" pitchFamily="18" charset="0"/>
              </a:rPr>
              <a:t/>
            </a:r>
            <a:br>
              <a:rPr lang="ru-RU" sz="2000" dirty="0" smtClean="0">
                <a:solidFill>
                  <a:srgbClr val="661E7C"/>
                </a:solidFill>
                <a:latin typeface="Cambria Math" pitchFamily="18" charset="0"/>
                <a:ea typeface="Cambria Math" pitchFamily="18" charset="0"/>
              </a:rPr>
            </a:br>
            <a:r>
              <a:rPr lang="ru-RU" sz="2000" b="1" dirty="0" smtClean="0">
                <a:solidFill>
                  <a:srgbClr val="661E7C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endParaRPr lang="ru-RU" sz="2800" dirty="0">
              <a:solidFill>
                <a:srgbClr val="661E7C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6" name="Picture 3" descr="C:\Users\User\Desktop\Новая папка (3)\Белые-ночи-1080x67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5576" y="1988840"/>
            <a:ext cx="7704856" cy="4680520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spd="med" advClick="0" advTm="1309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>
                <a:alpha val="0"/>
              </a:srgbClr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686800" cy="1052736"/>
          </a:xfr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893BC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Times New Roman" pitchFamily="18" charset="0"/>
              </a:rPr>
              <a:t>Первым источником нашего вдохновения стало </a:t>
            </a: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небо</a:t>
            </a:r>
            <a:r>
              <a:rPr lang="ru-RU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,  </a:t>
            </a:r>
            <a:br>
              <a:rPr lang="ru-RU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вернее</a:t>
            </a:r>
            <a:r>
              <a:rPr lang="ru-RU" sz="2400" b="1" dirty="0" smtClean="0">
                <a:solidFill>
                  <a:srgbClr val="893BC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алый закат</a:t>
            </a: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Times New Roman" pitchFamily="18" charset="0"/>
              </a:rPr>
              <a:t> 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716016" y="1556792"/>
            <a:ext cx="39239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Cambria Math" pitchFamily="18" charset="0"/>
                <a:ea typeface="Cambria Math" pitchFamily="18" charset="0"/>
              </a:rPr>
              <a:t> </a:t>
            </a:r>
          </a:p>
        </p:txBody>
      </p:sp>
      <p:pic>
        <p:nvPicPr>
          <p:cNvPr id="21" name="Рисунок 20" descr="999e529e-b29e-46c4-92f2-bff395b33e8d.jpe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51520" y="3356992"/>
            <a:ext cx="5884146" cy="3309832"/>
          </a:xfrm>
          <a:prstGeom prst="rect">
            <a:avLst/>
          </a:prstGeom>
          <a:ln w="38100">
            <a:solidFill>
              <a:srgbClr val="661E7C"/>
            </a:solidFill>
          </a:ln>
        </p:spPr>
      </p:pic>
      <p:pic>
        <p:nvPicPr>
          <p:cNvPr id="15" name="Рисунок 14" descr="i (1)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851920" y="1196751"/>
            <a:ext cx="5076056" cy="3371455"/>
          </a:xfrm>
          <a:prstGeom prst="rect">
            <a:avLst/>
          </a:prstGeom>
          <a:ln w="38100">
            <a:solidFill>
              <a:srgbClr val="0070C0"/>
            </a:solidFill>
          </a:ln>
        </p:spPr>
      </p:pic>
    </p:spTree>
    <p:custDataLst>
      <p:tags r:id="rId1"/>
    </p:custDataLst>
  </p:cSld>
  <p:clrMapOvr>
    <a:masterClrMapping/>
  </p:clrMapOvr>
  <p:transition spd="med" advClick="0" advTm="1309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686800" cy="1052736"/>
          </a:xfr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893BC3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endParaRPr lang="ru-RU" sz="2800" dirty="0">
              <a:solidFill>
                <a:srgbClr val="893BC3"/>
              </a:solidFill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716016" y="1556792"/>
            <a:ext cx="39239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Cambria Math" pitchFamily="18" charset="0"/>
                <a:ea typeface="Cambria Math" pitchFamily="18" charset="0"/>
              </a:rPr>
              <a:t> </a:t>
            </a:r>
          </a:p>
        </p:txBody>
      </p:sp>
      <p:pic>
        <p:nvPicPr>
          <p:cNvPr id="4" name="Рисунок 3" descr="1.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79512" y="1772816"/>
            <a:ext cx="3672408" cy="4896544"/>
          </a:xfrm>
          <a:prstGeom prst="rect">
            <a:avLst/>
          </a:prstGeom>
          <a:ln w="38100">
            <a:solidFill>
              <a:srgbClr val="792173"/>
            </a:solidFill>
          </a:ln>
        </p:spPr>
      </p:pic>
      <p:pic>
        <p:nvPicPr>
          <p:cNvPr id="5" name="Рисунок 4" descr="1.0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139952" y="3068960"/>
            <a:ext cx="4824536" cy="3618403"/>
          </a:xfrm>
          <a:prstGeom prst="rect">
            <a:avLst/>
          </a:prstGeom>
          <a:ln w="38100">
            <a:solidFill>
              <a:schemeClr val="tx2">
                <a:lumMod val="75000"/>
              </a:schemeClr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179512" y="260648"/>
            <a:ext cx="8964488" cy="1477328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792173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Cambria Math" pitchFamily="18" charset="0"/>
                <a:ea typeface="Cambria Math" pitchFamily="18" charset="0"/>
              </a:rPr>
              <a:t>Участники проекта:</a:t>
            </a:r>
          </a:p>
          <a:p>
            <a:pPr algn="ctr"/>
            <a:r>
              <a:rPr lang="ru-RU" sz="2400" dirty="0" smtClean="0">
                <a:solidFill>
                  <a:srgbClr val="792173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Cambria Math" pitchFamily="18" charset="0"/>
                <a:ea typeface="Cambria Math" pitchFamily="18" charset="0"/>
              </a:rPr>
              <a:t>девочки,  научившиеся  вязать крючком  только  косичку из </a:t>
            </a:r>
          </a:p>
          <a:p>
            <a:pPr algn="ctr"/>
            <a:r>
              <a:rPr lang="ru-RU" sz="2400" dirty="0" smtClean="0">
                <a:solidFill>
                  <a:srgbClr val="792173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Cambria Math" pitchFamily="18" charset="0"/>
                <a:ea typeface="Cambria Math" pitchFamily="18" charset="0"/>
              </a:rPr>
              <a:t>воздушных петель</a:t>
            </a:r>
          </a:p>
          <a:p>
            <a:endParaRPr lang="ru-RU" dirty="0"/>
          </a:p>
        </p:txBody>
      </p:sp>
    </p:spTree>
    <p:custDataLst>
      <p:tags r:id="rId1"/>
    </p:custDataLst>
  </p:cSld>
  <p:clrMapOvr>
    <a:masterClrMapping/>
  </p:clrMapOvr>
  <p:transition spd="med" advClick="0" advTm="1309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rgbClr val="CCCCFF">
                <a:alpha val="0"/>
              </a:srgbClr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39552" y="260648"/>
            <a:ext cx="8604448" cy="584775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Алгоритм работы или 10 шагов творчества :</a:t>
            </a:r>
            <a:endParaRPr lang="ru-RU" sz="32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55576" y="1337865"/>
            <a:ext cx="7884876" cy="5693866"/>
          </a:xfrm>
          <a:prstGeom prst="rect">
            <a:avLst/>
          </a:prstGeom>
          <a:noFill/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rgbClr val="14099F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Cambria Math" pitchFamily="18" charset="0"/>
                <a:ea typeface="Cambria Math" pitchFamily="18" charset="0"/>
              </a:rPr>
              <a:t>Заготовка полотна, оформление фона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rgbClr val="14099F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Cambria Math" pitchFamily="18" charset="0"/>
                <a:ea typeface="Cambria Math" pitchFamily="18" charset="0"/>
              </a:rPr>
              <a:t>Вязание косичек из воздушных 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rgbClr val="14099F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Cambria Math" pitchFamily="18" charset="0"/>
                <a:ea typeface="Cambria Math" pitchFamily="18" charset="0"/>
              </a:rPr>
              <a:t>Распределение косичек по контуру рисунка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rgbClr val="14099F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Cambria Math" pitchFamily="18" charset="0"/>
                <a:ea typeface="Cambria Math" pitchFamily="18" charset="0"/>
              </a:rPr>
              <a:t>Выбор способа изготовления картины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rgbClr val="14099F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Cambria Math" pitchFamily="18" charset="0"/>
                <a:ea typeface="Cambria Math" pitchFamily="18" charset="0"/>
              </a:rPr>
              <a:t>Работа с иголкой и нитью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rgbClr val="14099F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Cambria Math" pitchFamily="18" charset="0"/>
                <a:ea typeface="Cambria Math" pitchFamily="18" charset="0"/>
              </a:rPr>
              <a:t>Пришивание косичек по контуру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rgbClr val="14099F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Cambria Math" pitchFamily="18" charset="0"/>
                <a:ea typeface="Cambria Math" pitchFamily="18" charset="0"/>
              </a:rPr>
              <a:t>Создание  объема картины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rgbClr val="14099F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Cambria Math" pitchFamily="18" charset="0"/>
                <a:ea typeface="Cambria Math" pitchFamily="18" charset="0"/>
              </a:rPr>
              <a:t>Оформление картины по периметру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rgbClr val="14099F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Cambria Math" pitchFamily="18" charset="0"/>
                <a:ea typeface="Cambria Math" pitchFamily="18" charset="0"/>
              </a:rPr>
              <a:t>Заключительный этап изготовления картины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rgbClr val="14099F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Cambria Math" pitchFamily="18" charset="0"/>
                <a:ea typeface="Cambria Math" pitchFamily="18" charset="0"/>
              </a:rPr>
              <a:t>Фото-сессия с картиной</a:t>
            </a:r>
          </a:p>
          <a:p>
            <a:pPr marL="457200" indent="-457200">
              <a:buAutoNum type="arabicPeriod" startAt="2"/>
            </a:pPr>
            <a:endParaRPr lang="ru-RU" sz="2400" b="1" dirty="0" smtClean="0">
              <a:solidFill>
                <a:srgbClr val="14099F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Cambria Math" pitchFamily="18" charset="0"/>
              <a:ea typeface="Cambria Math" pitchFamily="18" charset="0"/>
            </a:endParaRPr>
          </a:p>
          <a:p>
            <a:pPr marL="457200" indent="-457200">
              <a:buAutoNum type="arabicPeriod" startAt="2"/>
            </a:pPr>
            <a:endParaRPr lang="ru-RU" sz="2000" b="1" dirty="0" smtClean="0">
              <a:solidFill>
                <a:srgbClr val="4E305E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Cambria Math" pitchFamily="18" charset="0"/>
              <a:ea typeface="Cambria Math" pitchFamily="18" charset="0"/>
            </a:endParaRPr>
          </a:p>
          <a:p>
            <a:pPr marL="457200" indent="-457200">
              <a:buAutoNum type="arabicPeriod" startAt="2"/>
            </a:pPr>
            <a:endParaRPr lang="ru-RU" sz="2000" b="1" dirty="0" smtClean="0">
              <a:solidFill>
                <a:srgbClr val="4E305E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Cambria Math" pitchFamily="18" charset="0"/>
              <a:ea typeface="Cambria Math" pitchFamily="18" charset="0"/>
            </a:endParaRPr>
          </a:p>
          <a:p>
            <a:pPr marL="457200" indent="-457200">
              <a:buAutoNum type="arabicPeriod" startAt="2"/>
            </a:pPr>
            <a:endParaRPr lang="ru-RU" sz="2000" b="1" dirty="0" smtClean="0">
              <a:solidFill>
                <a:srgbClr val="4E305E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Cambria Math" pitchFamily="18" charset="0"/>
              <a:ea typeface="Cambria Math" pitchFamily="18" charset="0"/>
            </a:endParaRPr>
          </a:p>
          <a:p>
            <a:pPr marL="457200" indent="-457200">
              <a:buAutoNum type="arabicPeriod" startAt="2"/>
            </a:pPr>
            <a:endParaRPr lang="ru-RU" sz="2000" b="1" dirty="0" smtClean="0">
              <a:solidFill>
                <a:srgbClr val="4E305E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Cambria Math" pitchFamily="18" charset="0"/>
              <a:ea typeface="Cambria Math" pitchFamily="18" charset="0"/>
            </a:endParaRPr>
          </a:p>
          <a:p>
            <a:endParaRPr lang="ru-RU" sz="2000" b="1" dirty="0" smtClean="0">
              <a:solidFill>
                <a:srgbClr val="4E305E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Cambria Math" pitchFamily="18" charset="0"/>
              <a:ea typeface="Cambria Math" pitchFamily="18" charset="0"/>
            </a:endParaRPr>
          </a:p>
        </p:txBody>
      </p:sp>
    </p:spTree>
    <p:custDataLst>
      <p:tags r:id="rId1"/>
    </p:custDataLst>
  </p:cSld>
  <p:clrMapOvr>
    <a:masterClrMapping/>
  </p:clrMapOvr>
  <p:transition spd="med" advClick="0" advTm="1309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686800" cy="1052736"/>
          </a:xfr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893BC3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endParaRPr lang="ru-RU" sz="2800" dirty="0">
              <a:solidFill>
                <a:srgbClr val="893BC3"/>
              </a:solidFill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9512" y="260648"/>
            <a:ext cx="8964488" cy="1600438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Cambria Math" pitchFamily="18" charset="0"/>
                <a:ea typeface="Cambria Math" pitchFamily="18" charset="0"/>
              </a:rPr>
              <a:t>Первый шаг: </a:t>
            </a:r>
          </a:p>
          <a:p>
            <a:pPr algn="ctr"/>
            <a:r>
              <a:rPr lang="ru-RU" sz="2400" dirty="0" smtClean="0">
                <a:solidFill>
                  <a:srgbClr val="7030A0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Cambria Math" pitchFamily="18" charset="0"/>
                <a:ea typeface="Cambria Math" pitchFamily="18" charset="0"/>
              </a:rPr>
              <a:t>заготовили полотно, палитру, кисти, краски,  эскиз и рисунки заката белой ночи </a:t>
            </a:r>
          </a:p>
          <a:p>
            <a:endParaRPr lang="ru-RU" dirty="0"/>
          </a:p>
        </p:txBody>
      </p:sp>
      <p:pic>
        <p:nvPicPr>
          <p:cNvPr id="8" name="Рисунок 7" descr="depositphotos_21389353-stock-photo-photo-frame-as-easel-with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96159" y="1608894"/>
            <a:ext cx="3198038" cy="2132025"/>
          </a:xfrm>
          <a:prstGeom prst="rect">
            <a:avLst/>
          </a:prstGeom>
        </p:spPr>
      </p:pic>
      <p:pic>
        <p:nvPicPr>
          <p:cNvPr id="9" name="Рисунок 8" descr="20160421_135136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249135" y="1642037"/>
            <a:ext cx="3496353" cy="2110923"/>
          </a:xfrm>
          <a:prstGeom prst="rect">
            <a:avLst/>
          </a:prstGeom>
        </p:spPr>
      </p:pic>
      <p:pic>
        <p:nvPicPr>
          <p:cNvPr id="11" name="Рисунок 10" descr="Снимок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51521" y="4042204"/>
            <a:ext cx="3672408" cy="2590401"/>
          </a:xfrm>
          <a:prstGeom prst="rect">
            <a:avLst/>
          </a:prstGeom>
        </p:spPr>
      </p:pic>
      <p:pic>
        <p:nvPicPr>
          <p:cNvPr id="13" name="Рисунок 12" descr="s1200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5095918" y="3861049"/>
            <a:ext cx="3802789" cy="252028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med" advClick="0" advTm="1309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>
                <a:alpha val="0"/>
              </a:srgbClr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rect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686800" cy="1052736"/>
          </a:xfr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Второй шаг: </a:t>
            </a:r>
            <a:br>
              <a:rPr lang="ru-RU" sz="3200" b="1" dirty="0" smtClean="0">
                <a:solidFill>
                  <a:srgbClr val="002060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Cambria Math" pitchFamily="18" charset="0"/>
                <a:ea typeface="Cambria Math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навязали косички разного размера из пряжи разной фактуры</a:t>
            </a:r>
            <a:endParaRPr lang="ru-RU" sz="2800" dirty="0">
              <a:solidFill>
                <a:srgbClr val="002060"/>
              </a:solidFill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1.16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04072" y="1628799"/>
            <a:ext cx="2959816" cy="3946421"/>
          </a:xfrm>
          <a:prstGeom prst="rect">
            <a:avLst/>
          </a:prstGeom>
        </p:spPr>
      </p:pic>
      <p:pic>
        <p:nvPicPr>
          <p:cNvPr id="6" name="Рисунок 5" descr="1.01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283968" y="2060848"/>
            <a:ext cx="4644008" cy="3483006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med" advClick="0" advTm="1309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0.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3.1|0.4|4.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2.9|2.9|2.8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2.7|2.8|3.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3|2.7|3.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3.5|2.8|2.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3.5|3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2.7|4.4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2.3|2.8|2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2.6|2.5|3.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5.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3.1|3.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2.9|2.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2|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3.2|1.7|2.5|2.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2.9|2.9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3.5|3.3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2855</TotalTime>
  <Words>247</Words>
  <Application>Microsoft Office PowerPoint</Application>
  <PresentationFormat>Экран (4:3)</PresentationFormat>
  <Paragraphs>65</Paragraphs>
  <Slides>18</Slides>
  <Notes>0</Notes>
  <HiddenSlides>0</HiddenSlides>
  <MMClips>6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Белые ночи и разводные мосты – визитная карточка  Петербурга  </vt:lpstr>
      <vt:lpstr>Это явление объясняется тем, что Солнце заходит за горизонт под углом всего лишь 6 градусов.   Если коротко, это просто длинные вечерние сумерки, которые плавно переходят в утренние. Солнце совсем чуть-чуть скрывается за горизонтом, поэтому всё время светло.  </vt:lpstr>
      <vt:lpstr> Первым источником нашего вдохновения стало небо,   вернее алый закат </vt:lpstr>
      <vt:lpstr>  </vt:lpstr>
      <vt:lpstr>Слайд 7</vt:lpstr>
      <vt:lpstr>  </vt:lpstr>
      <vt:lpstr>  Второй шаг:  навязали косички разного размера из пряжи разной фактуры</vt:lpstr>
      <vt:lpstr>   Третий шаг:  набросали и распредели косички по контуру нашего рисунка</vt:lpstr>
      <vt:lpstr>  Четвертый шаг:   решение вопроса, каким способом прикреплять нашу косичку</vt:lpstr>
      <vt:lpstr> Пятый шаг:  работа с иголкой и ниткой</vt:lpstr>
      <vt:lpstr> Шестой шаг:  пришивание косички</vt:lpstr>
      <vt:lpstr>Седьмой шаг:  заполнение контуров, создавая  заполненность картины</vt:lpstr>
      <vt:lpstr>Слайд 15</vt:lpstr>
      <vt:lpstr>Слайд 16</vt:lpstr>
      <vt:lpstr>Десятый шаг:  фото-сессия с готовой картиной «Белые ночи»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Творческий проект  «Лекарственные растения Ленинградской области»</dc:title>
  <dc:creator>USER</dc:creator>
  <cp:lastModifiedBy>ВВ</cp:lastModifiedBy>
  <cp:revision>288</cp:revision>
  <dcterms:created xsi:type="dcterms:W3CDTF">2015-12-03T14:08:06Z</dcterms:created>
  <dcterms:modified xsi:type="dcterms:W3CDTF">2021-11-29T17:19:26Z</dcterms:modified>
</cp:coreProperties>
</file>