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73" r:id="rId14"/>
    <p:sldId id="274" r:id="rId15"/>
    <p:sldId id="267" r:id="rId16"/>
    <p:sldId id="268" r:id="rId17"/>
    <p:sldId id="269" r:id="rId18"/>
    <p:sldId id="270" r:id="rId19"/>
    <p:sldId id="271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2CE017-F215-4E12-99CE-D7F68B84ADD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978713-F1AB-4F50-BBA2-1B63830B2D1A}">
      <dgm:prSet phldrT="[Текст]"/>
      <dgm:spPr/>
      <dgm:t>
        <a:bodyPr/>
        <a:lstStyle/>
        <a:p>
          <a:r>
            <a:rPr lang="ru-RU" dirty="0" smtClean="0"/>
            <a:t>Читательская грамотность</a:t>
          </a:r>
          <a:endParaRPr lang="ru-RU" dirty="0"/>
        </a:p>
      </dgm:t>
    </dgm:pt>
    <dgm:pt modelId="{8C1E6D15-B524-48C1-9E10-24F40025E140}" type="parTrans" cxnId="{542F6B10-D5CE-4EB7-85AD-B17E47E923A7}">
      <dgm:prSet/>
      <dgm:spPr/>
      <dgm:t>
        <a:bodyPr/>
        <a:lstStyle/>
        <a:p>
          <a:endParaRPr lang="ru-RU"/>
        </a:p>
      </dgm:t>
    </dgm:pt>
    <dgm:pt modelId="{1813EAE0-C7C8-444B-AB61-7F40344D6FB6}" type="sibTrans" cxnId="{542F6B10-D5CE-4EB7-85AD-B17E47E923A7}">
      <dgm:prSet/>
      <dgm:spPr/>
      <dgm:t>
        <a:bodyPr/>
        <a:lstStyle/>
        <a:p>
          <a:endParaRPr lang="ru-RU"/>
        </a:p>
      </dgm:t>
    </dgm:pt>
    <dgm:pt modelId="{A5C07A71-669E-47B7-8B70-7982B20539A1}">
      <dgm:prSet phldrT="[Текст]"/>
      <dgm:spPr/>
      <dgm:t>
        <a:bodyPr/>
        <a:lstStyle/>
        <a:p>
          <a:r>
            <a:rPr lang="ru-RU" dirty="0" smtClean="0"/>
            <a:t>Математическая грамотность 33% +4</a:t>
          </a:r>
          <a:endParaRPr lang="ru-RU" dirty="0"/>
        </a:p>
      </dgm:t>
    </dgm:pt>
    <dgm:pt modelId="{5D709FD7-6184-442B-AA16-02344F99F82E}" type="parTrans" cxnId="{C7334D91-5A16-4649-9A08-612500DFEB7E}">
      <dgm:prSet/>
      <dgm:spPr/>
      <dgm:t>
        <a:bodyPr/>
        <a:lstStyle/>
        <a:p>
          <a:endParaRPr lang="ru-RU"/>
        </a:p>
      </dgm:t>
    </dgm:pt>
    <dgm:pt modelId="{285E9F91-1991-4025-B48E-7B74CE3757B4}" type="sibTrans" cxnId="{C7334D91-5A16-4649-9A08-612500DFEB7E}">
      <dgm:prSet/>
      <dgm:spPr/>
      <dgm:t>
        <a:bodyPr/>
        <a:lstStyle/>
        <a:p>
          <a:endParaRPr lang="ru-RU"/>
        </a:p>
      </dgm:t>
    </dgm:pt>
    <dgm:pt modelId="{4712AD3B-6FF2-4DCD-AEAA-662950187A6D}">
      <dgm:prSet phldrT="[Текст]"/>
      <dgm:spPr/>
      <dgm:t>
        <a:bodyPr/>
        <a:lstStyle/>
        <a:p>
          <a:endParaRPr lang="ru-RU"/>
        </a:p>
      </dgm:t>
    </dgm:pt>
    <dgm:pt modelId="{A7627F46-56D4-4647-BCC6-DE4B847FCB3E}" type="parTrans" cxnId="{E88CD90C-B00D-41DD-BEA7-E5970D324F53}">
      <dgm:prSet/>
      <dgm:spPr/>
      <dgm:t>
        <a:bodyPr/>
        <a:lstStyle/>
        <a:p>
          <a:endParaRPr lang="ru-RU"/>
        </a:p>
      </dgm:t>
    </dgm:pt>
    <dgm:pt modelId="{D0E36A0C-D1B7-4680-898E-50AD12F8E74C}" type="sibTrans" cxnId="{E88CD90C-B00D-41DD-BEA7-E5970D324F53}">
      <dgm:prSet/>
      <dgm:spPr/>
      <dgm:t>
        <a:bodyPr/>
        <a:lstStyle/>
        <a:p>
          <a:endParaRPr lang="ru-RU"/>
        </a:p>
      </dgm:t>
    </dgm:pt>
    <dgm:pt modelId="{AFB3E4B1-EA3F-4838-B423-A4BB7B4075EB}">
      <dgm:prSet phldrT="[Текст]" phldr="1"/>
      <dgm:spPr/>
      <dgm:t>
        <a:bodyPr/>
        <a:lstStyle/>
        <a:p>
          <a:endParaRPr lang="ru-RU" dirty="0"/>
        </a:p>
      </dgm:t>
    </dgm:pt>
    <dgm:pt modelId="{1D752035-BBFC-48D8-8C7F-3445139F402C}" type="parTrans" cxnId="{CC9CB3B0-9ECD-4CF8-B866-C4D525DCC85A}">
      <dgm:prSet/>
      <dgm:spPr/>
      <dgm:t>
        <a:bodyPr/>
        <a:lstStyle/>
        <a:p>
          <a:endParaRPr lang="ru-RU"/>
        </a:p>
      </dgm:t>
    </dgm:pt>
    <dgm:pt modelId="{25B368CF-18DF-41F4-9723-1D29B446A0DE}" type="sibTrans" cxnId="{CC9CB3B0-9ECD-4CF8-B866-C4D525DCC85A}">
      <dgm:prSet/>
      <dgm:spPr/>
      <dgm:t>
        <a:bodyPr/>
        <a:lstStyle/>
        <a:p>
          <a:endParaRPr lang="ru-RU"/>
        </a:p>
      </dgm:t>
    </dgm:pt>
    <dgm:pt modelId="{327C0E1A-652E-4BA4-83B4-C18CA579A8D3}">
      <dgm:prSet phldrT="[Текст]"/>
      <dgm:spPr/>
      <dgm:t>
        <a:bodyPr/>
        <a:lstStyle/>
        <a:p>
          <a:endParaRPr lang="ru-RU"/>
        </a:p>
      </dgm:t>
    </dgm:pt>
    <dgm:pt modelId="{BBB5AD5E-A1BA-4834-B9A0-79EAC8A0F8C1}" type="parTrans" cxnId="{C3EDE7EA-8DBE-4E78-9608-E659538E57D4}">
      <dgm:prSet/>
      <dgm:spPr/>
    </dgm:pt>
    <dgm:pt modelId="{AE001251-F52F-4303-9581-F122E988D8CA}" type="sibTrans" cxnId="{C3EDE7EA-8DBE-4E78-9608-E659538E57D4}">
      <dgm:prSet/>
      <dgm:spPr/>
    </dgm:pt>
    <dgm:pt modelId="{959E4345-F20A-4471-A15A-519BC20AD131}">
      <dgm:prSet phldrT="[Текст]"/>
      <dgm:spPr/>
      <dgm:t>
        <a:bodyPr/>
        <a:lstStyle/>
        <a:p>
          <a:r>
            <a:rPr lang="ru-RU" dirty="0" smtClean="0"/>
            <a:t>Естественнонаучная грамотность 33% +4</a:t>
          </a:r>
          <a:endParaRPr lang="ru-RU" dirty="0"/>
        </a:p>
      </dgm:t>
    </dgm:pt>
    <dgm:pt modelId="{E643AA5D-E6DA-4457-AFF5-486634BE4270}" type="parTrans" cxnId="{FAD2DD7D-E5BF-423B-AF62-F5BBF14FF8B0}">
      <dgm:prSet/>
      <dgm:spPr/>
    </dgm:pt>
    <dgm:pt modelId="{6EC5CD4A-2D77-4A4A-A844-0C1B9B0FAFE7}" type="sibTrans" cxnId="{FAD2DD7D-E5BF-423B-AF62-F5BBF14FF8B0}">
      <dgm:prSet/>
      <dgm:spPr/>
    </dgm:pt>
    <dgm:pt modelId="{FC4C48E4-A80F-4F26-B1A4-2CECF908586B}">
      <dgm:prSet phldrT="[Текст]"/>
      <dgm:spPr/>
      <dgm:t>
        <a:bodyPr/>
        <a:lstStyle/>
        <a:p>
          <a:r>
            <a:rPr lang="ru-RU" dirty="0" smtClean="0"/>
            <a:t>Финансовая грамотность 4</a:t>
          </a:r>
          <a:endParaRPr lang="ru-RU" dirty="0"/>
        </a:p>
      </dgm:t>
    </dgm:pt>
    <dgm:pt modelId="{7CF446E4-6E7D-4115-AEBB-3AD330788870}" type="parTrans" cxnId="{DFEA2415-A69C-43A3-AB8A-876E7C2C5286}">
      <dgm:prSet/>
      <dgm:spPr/>
    </dgm:pt>
    <dgm:pt modelId="{909B1A75-25A2-4B5D-A16B-2869ED147841}" type="sibTrans" cxnId="{DFEA2415-A69C-43A3-AB8A-876E7C2C5286}">
      <dgm:prSet/>
      <dgm:spPr/>
    </dgm:pt>
    <dgm:pt modelId="{EBA6CD67-C84A-44D4-9660-2E741DF898EE}">
      <dgm:prSet/>
      <dgm:spPr/>
      <dgm:t>
        <a:bodyPr/>
        <a:lstStyle/>
        <a:p>
          <a:r>
            <a:rPr lang="ru-RU" dirty="0" smtClean="0"/>
            <a:t>Глобальные компетенции 22%</a:t>
          </a:r>
          <a:endParaRPr lang="ru-RU" dirty="0"/>
        </a:p>
      </dgm:t>
    </dgm:pt>
    <dgm:pt modelId="{F2B0AA5F-C5A0-47A4-A22A-EAF197D4B2EE}" type="parTrans" cxnId="{A1B84697-0FF6-406F-9D6E-D3EAAC75C1D1}">
      <dgm:prSet/>
      <dgm:spPr/>
      <dgm:t>
        <a:bodyPr/>
        <a:lstStyle/>
        <a:p>
          <a:endParaRPr lang="ru-RU"/>
        </a:p>
      </dgm:t>
    </dgm:pt>
    <dgm:pt modelId="{8A916046-D739-4344-ABEC-0EDD8DA553CF}" type="sibTrans" cxnId="{A1B84697-0FF6-406F-9D6E-D3EAAC75C1D1}">
      <dgm:prSet/>
      <dgm:spPr/>
      <dgm:t>
        <a:bodyPr/>
        <a:lstStyle/>
        <a:p>
          <a:endParaRPr lang="ru-RU"/>
        </a:p>
      </dgm:t>
    </dgm:pt>
    <dgm:pt modelId="{7BF165AF-6CC0-49DE-8F26-50787904B07D}">
      <dgm:prSet/>
      <dgm:spPr/>
      <dgm:t>
        <a:bodyPr/>
        <a:lstStyle/>
        <a:p>
          <a:endParaRPr lang="ru-RU" dirty="0"/>
        </a:p>
      </dgm:t>
    </dgm:pt>
    <dgm:pt modelId="{D25ED1AF-2302-46E6-BF63-6A4A3F93410F}" type="parTrans" cxnId="{CFA27F3D-7E4E-4501-873A-3759D7758C3F}">
      <dgm:prSet/>
      <dgm:spPr/>
    </dgm:pt>
    <dgm:pt modelId="{735FF98D-9DED-40C9-B45A-25B77736127A}" type="sibTrans" cxnId="{CFA27F3D-7E4E-4501-873A-3759D7758C3F}">
      <dgm:prSet/>
      <dgm:spPr/>
    </dgm:pt>
    <dgm:pt modelId="{D849223C-AC19-46B5-ABBA-1CAC93E9818D}">
      <dgm:prSet/>
      <dgm:spPr/>
      <dgm:t>
        <a:bodyPr/>
        <a:lstStyle/>
        <a:p>
          <a:endParaRPr lang="ru-RU" dirty="0"/>
        </a:p>
      </dgm:t>
    </dgm:pt>
    <dgm:pt modelId="{555B3A62-FECF-4CFB-BC87-188E7D3B803E}" type="parTrans" cxnId="{39FCDB7F-D152-479E-AADD-19584D468E87}">
      <dgm:prSet/>
      <dgm:spPr/>
    </dgm:pt>
    <dgm:pt modelId="{861974A3-53DD-42F1-9CB1-FAD03792ED0A}" type="sibTrans" cxnId="{39FCDB7F-D152-479E-AADD-19584D468E87}">
      <dgm:prSet/>
      <dgm:spPr/>
    </dgm:pt>
    <dgm:pt modelId="{6BEF8D6A-D876-4B22-A273-C776A83EAFE6}" type="pres">
      <dgm:prSet presAssocID="{052CE017-F215-4E12-99CE-D7F68B84ADD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538DA0-793A-46CD-99C1-F7A0CD526579}" type="pres">
      <dgm:prSet presAssocID="{052CE017-F215-4E12-99CE-D7F68B84ADD7}" presName="matrix" presStyleCnt="0"/>
      <dgm:spPr/>
    </dgm:pt>
    <dgm:pt modelId="{0E88478C-A73D-4F2D-945F-988BE407CBC5}" type="pres">
      <dgm:prSet presAssocID="{052CE017-F215-4E12-99CE-D7F68B84ADD7}" presName="tile1" presStyleLbl="node1" presStyleIdx="0" presStyleCnt="4"/>
      <dgm:spPr/>
      <dgm:t>
        <a:bodyPr/>
        <a:lstStyle/>
        <a:p>
          <a:endParaRPr lang="ru-RU"/>
        </a:p>
      </dgm:t>
    </dgm:pt>
    <dgm:pt modelId="{41C094BA-CF4C-4493-8DFF-D450F0539F74}" type="pres">
      <dgm:prSet presAssocID="{052CE017-F215-4E12-99CE-D7F68B84ADD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18557-D624-4731-B6D6-0AEA23D7494C}" type="pres">
      <dgm:prSet presAssocID="{052CE017-F215-4E12-99CE-D7F68B84ADD7}" presName="tile2" presStyleLbl="node1" presStyleIdx="1" presStyleCnt="4"/>
      <dgm:spPr/>
      <dgm:t>
        <a:bodyPr/>
        <a:lstStyle/>
        <a:p>
          <a:endParaRPr lang="ru-RU"/>
        </a:p>
      </dgm:t>
    </dgm:pt>
    <dgm:pt modelId="{097F4055-C606-4FD4-95A8-DEC0C5F12B03}" type="pres">
      <dgm:prSet presAssocID="{052CE017-F215-4E12-99CE-D7F68B84ADD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4FAD4-A396-49A2-BAAE-CF3F9732E66D}" type="pres">
      <dgm:prSet presAssocID="{052CE017-F215-4E12-99CE-D7F68B84ADD7}" presName="tile3" presStyleLbl="node1" presStyleIdx="2" presStyleCnt="4"/>
      <dgm:spPr/>
      <dgm:t>
        <a:bodyPr/>
        <a:lstStyle/>
        <a:p>
          <a:endParaRPr lang="ru-RU"/>
        </a:p>
      </dgm:t>
    </dgm:pt>
    <dgm:pt modelId="{68A38131-FA54-4459-A9E5-1457E753F3D2}" type="pres">
      <dgm:prSet presAssocID="{052CE017-F215-4E12-99CE-D7F68B84ADD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9AEDE-04D0-495D-B0FD-95244D88329C}" type="pres">
      <dgm:prSet presAssocID="{052CE017-F215-4E12-99CE-D7F68B84ADD7}" presName="tile4" presStyleLbl="node1" presStyleIdx="3" presStyleCnt="4"/>
      <dgm:spPr/>
      <dgm:t>
        <a:bodyPr/>
        <a:lstStyle/>
        <a:p>
          <a:endParaRPr lang="ru-RU"/>
        </a:p>
      </dgm:t>
    </dgm:pt>
    <dgm:pt modelId="{65C5742D-3127-46E4-AF36-764B47CFFD2F}" type="pres">
      <dgm:prSet presAssocID="{052CE017-F215-4E12-99CE-D7F68B84ADD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3718A-94E1-4209-B40E-D0B6FAE53135}" type="pres">
      <dgm:prSet presAssocID="{052CE017-F215-4E12-99CE-D7F68B84ADD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2F129A31-EACF-4A52-988D-AF38FA710E3E}" type="presOf" srcId="{959E4345-F20A-4471-A15A-519BC20AD131}" destId="{097F4055-C606-4FD4-95A8-DEC0C5F12B03}" srcOrd="1" destOrd="0" presId="urn:microsoft.com/office/officeart/2005/8/layout/matrix1"/>
    <dgm:cxn modelId="{CC9CB3B0-9ECD-4CF8-B866-C4D525DCC85A}" srcId="{4712AD3B-6FF2-4DCD-AEAA-662950187A6D}" destId="{AFB3E4B1-EA3F-4838-B423-A4BB7B4075EB}" srcOrd="0" destOrd="0" parTransId="{1D752035-BBFC-48D8-8C7F-3445139F402C}" sibTransId="{25B368CF-18DF-41F4-9723-1D29B446A0DE}"/>
    <dgm:cxn modelId="{DFEA2415-A69C-43A3-AB8A-876E7C2C5286}" srcId="{1C978713-F1AB-4F50-BBA2-1B63830B2D1A}" destId="{FC4C48E4-A80F-4F26-B1A4-2CECF908586B}" srcOrd="2" destOrd="0" parTransId="{7CF446E4-6E7D-4115-AEBB-3AD330788870}" sibTransId="{909B1A75-25A2-4B5D-A16B-2869ED147841}"/>
    <dgm:cxn modelId="{6D35D205-DC92-4537-915F-11F4BA53DFE7}" type="presOf" srcId="{EBA6CD67-C84A-44D4-9660-2E741DF898EE}" destId="{2C49AEDE-04D0-495D-B0FD-95244D88329C}" srcOrd="0" destOrd="0" presId="urn:microsoft.com/office/officeart/2005/8/layout/matrix1"/>
    <dgm:cxn modelId="{26FFD0E8-8B21-4E1B-8249-F5BB1D3AB1BF}" type="presOf" srcId="{FC4C48E4-A80F-4F26-B1A4-2CECF908586B}" destId="{E594FAD4-A396-49A2-BAAE-CF3F9732E66D}" srcOrd="0" destOrd="0" presId="urn:microsoft.com/office/officeart/2005/8/layout/matrix1"/>
    <dgm:cxn modelId="{C3EDE7EA-8DBE-4E78-9608-E659538E57D4}" srcId="{052CE017-F215-4E12-99CE-D7F68B84ADD7}" destId="{327C0E1A-652E-4BA4-83B4-C18CA579A8D3}" srcOrd="1" destOrd="0" parTransId="{BBB5AD5E-A1BA-4834-B9A0-79EAC8A0F8C1}" sibTransId="{AE001251-F52F-4303-9581-F122E988D8CA}"/>
    <dgm:cxn modelId="{D285ED2C-9E51-4647-82B9-4ED0D438312E}" type="presOf" srcId="{EBA6CD67-C84A-44D4-9660-2E741DF898EE}" destId="{65C5742D-3127-46E4-AF36-764B47CFFD2F}" srcOrd="1" destOrd="0" presId="urn:microsoft.com/office/officeart/2005/8/layout/matrix1"/>
    <dgm:cxn modelId="{E88CD90C-B00D-41DD-BEA7-E5970D324F53}" srcId="{052CE017-F215-4E12-99CE-D7F68B84ADD7}" destId="{4712AD3B-6FF2-4DCD-AEAA-662950187A6D}" srcOrd="2" destOrd="0" parTransId="{A7627F46-56D4-4647-BCC6-DE4B847FCB3E}" sibTransId="{D0E36A0C-D1B7-4680-898E-50AD12F8E74C}"/>
    <dgm:cxn modelId="{D0E794E3-058F-47BE-A898-7686A673683E}" type="presOf" srcId="{A5C07A71-669E-47B7-8B70-7982B20539A1}" destId="{0E88478C-A73D-4F2D-945F-988BE407CBC5}" srcOrd="0" destOrd="0" presId="urn:microsoft.com/office/officeart/2005/8/layout/matrix1"/>
    <dgm:cxn modelId="{CFA27F3D-7E4E-4501-873A-3759D7758C3F}" srcId="{1C978713-F1AB-4F50-BBA2-1B63830B2D1A}" destId="{7BF165AF-6CC0-49DE-8F26-50787904B07D}" srcOrd="5" destOrd="0" parTransId="{D25ED1AF-2302-46E6-BF63-6A4A3F93410F}" sibTransId="{735FF98D-9DED-40C9-B45A-25B77736127A}"/>
    <dgm:cxn modelId="{C7334D91-5A16-4649-9A08-612500DFEB7E}" srcId="{1C978713-F1AB-4F50-BBA2-1B63830B2D1A}" destId="{A5C07A71-669E-47B7-8B70-7982B20539A1}" srcOrd="0" destOrd="0" parTransId="{5D709FD7-6184-442B-AA16-02344F99F82E}" sibTransId="{285E9F91-1991-4025-B48E-7B74CE3757B4}"/>
    <dgm:cxn modelId="{A1B84697-0FF6-406F-9D6E-D3EAAC75C1D1}" srcId="{1C978713-F1AB-4F50-BBA2-1B63830B2D1A}" destId="{EBA6CD67-C84A-44D4-9660-2E741DF898EE}" srcOrd="3" destOrd="0" parTransId="{F2B0AA5F-C5A0-47A4-A22A-EAF197D4B2EE}" sibTransId="{8A916046-D739-4344-ABEC-0EDD8DA553CF}"/>
    <dgm:cxn modelId="{39FCDB7F-D152-479E-AADD-19584D468E87}" srcId="{1C978713-F1AB-4F50-BBA2-1B63830B2D1A}" destId="{D849223C-AC19-46B5-ABBA-1CAC93E9818D}" srcOrd="4" destOrd="0" parTransId="{555B3A62-FECF-4CFB-BC87-188E7D3B803E}" sibTransId="{861974A3-53DD-42F1-9CB1-FAD03792ED0A}"/>
    <dgm:cxn modelId="{02E63761-05BD-4AAD-BBF6-B88CCBF93652}" type="presOf" srcId="{959E4345-F20A-4471-A15A-519BC20AD131}" destId="{E2D18557-D624-4731-B6D6-0AEA23D7494C}" srcOrd="0" destOrd="0" presId="urn:microsoft.com/office/officeart/2005/8/layout/matrix1"/>
    <dgm:cxn modelId="{4A8C7A8E-11C3-4766-8283-D724EADB286E}" type="presOf" srcId="{052CE017-F215-4E12-99CE-D7F68B84ADD7}" destId="{6BEF8D6A-D876-4B22-A273-C776A83EAFE6}" srcOrd="0" destOrd="0" presId="urn:microsoft.com/office/officeart/2005/8/layout/matrix1"/>
    <dgm:cxn modelId="{E68D9784-2B7E-48B4-90ED-2D44BAFD7824}" type="presOf" srcId="{FC4C48E4-A80F-4F26-B1A4-2CECF908586B}" destId="{68A38131-FA54-4459-A9E5-1457E753F3D2}" srcOrd="1" destOrd="0" presId="urn:microsoft.com/office/officeart/2005/8/layout/matrix1"/>
    <dgm:cxn modelId="{FAD2DD7D-E5BF-423B-AF62-F5BBF14FF8B0}" srcId="{1C978713-F1AB-4F50-BBA2-1B63830B2D1A}" destId="{959E4345-F20A-4471-A15A-519BC20AD131}" srcOrd="1" destOrd="0" parTransId="{E643AA5D-E6DA-4457-AFF5-486634BE4270}" sibTransId="{6EC5CD4A-2D77-4A4A-A844-0C1B9B0FAFE7}"/>
    <dgm:cxn modelId="{DE27963C-4BE3-4753-BB76-664E3237DEC2}" type="presOf" srcId="{A5C07A71-669E-47B7-8B70-7982B20539A1}" destId="{41C094BA-CF4C-4493-8DFF-D450F0539F74}" srcOrd="1" destOrd="0" presId="urn:microsoft.com/office/officeart/2005/8/layout/matrix1"/>
    <dgm:cxn modelId="{542F6B10-D5CE-4EB7-85AD-B17E47E923A7}" srcId="{052CE017-F215-4E12-99CE-D7F68B84ADD7}" destId="{1C978713-F1AB-4F50-BBA2-1B63830B2D1A}" srcOrd="0" destOrd="0" parTransId="{8C1E6D15-B524-48C1-9E10-24F40025E140}" sibTransId="{1813EAE0-C7C8-444B-AB61-7F40344D6FB6}"/>
    <dgm:cxn modelId="{42FE8B9B-1F70-4129-B6AB-62B4424832BD}" type="presOf" srcId="{1C978713-F1AB-4F50-BBA2-1B63830B2D1A}" destId="{32C3718A-94E1-4209-B40E-D0B6FAE53135}" srcOrd="0" destOrd="0" presId="urn:microsoft.com/office/officeart/2005/8/layout/matrix1"/>
    <dgm:cxn modelId="{2E69B119-02F6-4454-8AC8-1A6DF6634CE0}" type="presParOf" srcId="{6BEF8D6A-D876-4B22-A273-C776A83EAFE6}" destId="{F9538DA0-793A-46CD-99C1-F7A0CD526579}" srcOrd="0" destOrd="0" presId="urn:microsoft.com/office/officeart/2005/8/layout/matrix1"/>
    <dgm:cxn modelId="{9DB0A728-7409-4202-9D41-A6F20AF1D0F1}" type="presParOf" srcId="{F9538DA0-793A-46CD-99C1-F7A0CD526579}" destId="{0E88478C-A73D-4F2D-945F-988BE407CBC5}" srcOrd="0" destOrd="0" presId="urn:microsoft.com/office/officeart/2005/8/layout/matrix1"/>
    <dgm:cxn modelId="{1A5EBCC4-F91A-4A8C-BD57-4AED40144C5F}" type="presParOf" srcId="{F9538DA0-793A-46CD-99C1-F7A0CD526579}" destId="{41C094BA-CF4C-4493-8DFF-D450F0539F74}" srcOrd="1" destOrd="0" presId="urn:microsoft.com/office/officeart/2005/8/layout/matrix1"/>
    <dgm:cxn modelId="{24104D69-EA96-4E87-905A-C7F3CD637336}" type="presParOf" srcId="{F9538DA0-793A-46CD-99C1-F7A0CD526579}" destId="{E2D18557-D624-4731-B6D6-0AEA23D7494C}" srcOrd="2" destOrd="0" presId="urn:microsoft.com/office/officeart/2005/8/layout/matrix1"/>
    <dgm:cxn modelId="{A21298B6-7776-4BE3-BDC5-9D0C3D73066A}" type="presParOf" srcId="{F9538DA0-793A-46CD-99C1-F7A0CD526579}" destId="{097F4055-C606-4FD4-95A8-DEC0C5F12B03}" srcOrd="3" destOrd="0" presId="urn:microsoft.com/office/officeart/2005/8/layout/matrix1"/>
    <dgm:cxn modelId="{797C72CA-47EF-4878-8CC4-D44F49A92539}" type="presParOf" srcId="{F9538DA0-793A-46CD-99C1-F7A0CD526579}" destId="{E594FAD4-A396-49A2-BAAE-CF3F9732E66D}" srcOrd="4" destOrd="0" presId="urn:microsoft.com/office/officeart/2005/8/layout/matrix1"/>
    <dgm:cxn modelId="{55AC03E2-1D84-4A83-80FB-0772A97065E3}" type="presParOf" srcId="{F9538DA0-793A-46CD-99C1-F7A0CD526579}" destId="{68A38131-FA54-4459-A9E5-1457E753F3D2}" srcOrd="5" destOrd="0" presId="urn:microsoft.com/office/officeart/2005/8/layout/matrix1"/>
    <dgm:cxn modelId="{C281D600-A1DB-49DB-9580-1D2F18083D1D}" type="presParOf" srcId="{F9538DA0-793A-46CD-99C1-F7A0CD526579}" destId="{2C49AEDE-04D0-495D-B0FD-95244D88329C}" srcOrd="6" destOrd="0" presId="urn:microsoft.com/office/officeart/2005/8/layout/matrix1"/>
    <dgm:cxn modelId="{F286197F-A9A3-4E58-9D2D-A465B221A257}" type="presParOf" srcId="{F9538DA0-793A-46CD-99C1-F7A0CD526579}" destId="{65C5742D-3127-46E4-AF36-764B47CFFD2F}" srcOrd="7" destOrd="0" presId="urn:microsoft.com/office/officeart/2005/8/layout/matrix1"/>
    <dgm:cxn modelId="{F3B4340D-EF6D-4167-880E-F623DC7B6D47}" type="presParOf" srcId="{6BEF8D6A-D876-4B22-A273-C776A83EAFE6}" destId="{32C3718A-94E1-4209-B40E-D0B6FAE53135}" srcOrd="1" destOrd="0" presId="urn:microsoft.com/office/officeart/2005/8/layout/matrix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1E95F4-5454-4558-8EFE-CF6C4E34442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E68093-1A84-4DA5-A30F-CB518EA92ADF}">
      <dgm:prSet phldrT="[Текст]"/>
      <dgm:spPr/>
      <dgm:t>
        <a:bodyPr/>
        <a:lstStyle/>
        <a:p>
          <a:r>
            <a:rPr lang="ru-RU" dirty="0" smtClean="0"/>
            <a:t>Изучающее чтение</a:t>
          </a:r>
          <a:endParaRPr lang="ru-RU" dirty="0"/>
        </a:p>
      </dgm:t>
    </dgm:pt>
    <dgm:pt modelId="{BAAEE3C5-D977-450F-ABCB-F4AE3288A9DE}" type="parTrans" cxnId="{F5BB5281-B72B-487F-B84D-305D66D36D04}">
      <dgm:prSet/>
      <dgm:spPr/>
      <dgm:t>
        <a:bodyPr/>
        <a:lstStyle/>
        <a:p>
          <a:endParaRPr lang="ru-RU"/>
        </a:p>
      </dgm:t>
    </dgm:pt>
    <dgm:pt modelId="{87944072-721D-4D2F-AD30-85189C3ECA70}" type="sibTrans" cxnId="{F5BB5281-B72B-487F-B84D-305D66D36D04}">
      <dgm:prSet/>
      <dgm:spPr/>
      <dgm:t>
        <a:bodyPr/>
        <a:lstStyle/>
        <a:p>
          <a:endParaRPr lang="ru-RU"/>
        </a:p>
      </dgm:t>
    </dgm:pt>
    <dgm:pt modelId="{BB63CA39-693E-45BC-94C8-F9DC6A056FFB}">
      <dgm:prSet phldrT="[Текст]" custT="1"/>
      <dgm:spPr/>
      <dgm:t>
        <a:bodyPr/>
        <a:lstStyle/>
        <a:p>
          <a:r>
            <a:rPr lang="ru-RU" sz="2000" dirty="0" smtClean="0"/>
            <a:t>прием составления вопросов к тексту</a:t>
          </a:r>
          <a:endParaRPr lang="ru-RU" sz="2000" dirty="0"/>
        </a:p>
      </dgm:t>
    </dgm:pt>
    <dgm:pt modelId="{56EEA3A5-971D-4624-9370-A90716A523CC}" type="parTrans" cxnId="{40F5B841-CC55-456F-B406-5E64EC1D4949}">
      <dgm:prSet/>
      <dgm:spPr/>
      <dgm:t>
        <a:bodyPr/>
        <a:lstStyle/>
        <a:p>
          <a:endParaRPr lang="ru-RU"/>
        </a:p>
      </dgm:t>
    </dgm:pt>
    <dgm:pt modelId="{2AA6E1E4-05A7-48D3-A39E-6D0158EA56B3}" type="sibTrans" cxnId="{40F5B841-CC55-456F-B406-5E64EC1D4949}">
      <dgm:prSet/>
      <dgm:spPr/>
      <dgm:t>
        <a:bodyPr/>
        <a:lstStyle/>
        <a:p>
          <a:endParaRPr lang="ru-RU"/>
        </a:p>
      </dgm:t>
    </dgm:pt>
    <dgm:pt modelId="{9ACB9578-AC47-48A9-BBC4-3449C9CE2314}">
      <dgm:prSet phldrT="[Текст]" custT="1"/>
      <dgm:spPr/>
      <dgm:t>
        <a:bodyPr/>
        <a:lstStyle/>
        <a:p>
          <a:r>
            <a:rPr lang="ru-RU" sz="2000" dirty="0" smtClean="0"/>
            <a:t>прием составления плана</a:t>
          </a:r>
          <a:endParaRPr lang="ru-RU" sz="2000" dirty="0"/>
        </a:p>
      </dgm:t>
    </dgm:pt>
    <dgm:pt modelId="{048921F5-FD27-44CC-91D8-34E11B25A75F}" type="parTrans" cxnId="{71673A4C-69E7-4A73-9313-83F246683992}">
      <dgm:prSet/>
      <dgm:spPr/>
      <dgm:t>
        <a:bodyPr/>
        <a:lstStyle/>
        <a:p>
          <a:endParaRPr lang="ru-RU"/>
        </a:p>
      </dgm:t>
    </dgm:pt>
    <dgm:pt modelId="{4BD15ADB-3CC2-4C82-8A22-043000F7C151}" type="sibTrans" cxnId="{71673A4C-69E7-4A73-9313-83F246683992}">
      <dgm:prSet/>
      <dgm:spPr/>
      <dgm:t>
        <a:bodyPr/>
        <a:lstStyle/>
        <a:p>
          <a:endParaRPr lang="ru-RU"/>
        </a:p>
      </dgm:t>
    </dgm:pt>
    <dgm:pt modelId="{2CA940B8-9BFF-4B07-89E1-00FE724697B8}">
      <dgm:prSet phldrT="[Текст]"/>
      <dgm:spPr/>
      <dgm:t>
        <a:bodyPr/>
        <a:lstStyle/>
        <a:p>
          <a:r>
            <a:rPr lang="ru-RU" dirty="0" smtClean="0"/>
            <a:t>Усваивающее чтение</a:t>
          </a:r>
          <a:endParaRPr lang="ru-RU" dirty="0"/>
        </a:p>
      </dgm:t>
    </dgm:pt>
    <dgm:pt modelId="{C0A23B8F-FB74-406E-949A-19C3BA364E60}" type="parTrans" cxnId="{49B43AD0-B1E1-4E8E-8774-DD4B1C1783B0}">
      <dgm:prSet/>
      <dgm:spPr/>
      <dgm:t>
        <a:bodyPr/>
        <a:lstStyle/>
        <a:p>
          <a:endParaRPr lang="ru-RU"/>
        </a:p>
      </dgm:t>
    </dgm:pt>
    <dgm:pt modelId="{EBD2EE76-3A81-4BAD-B1FE-44FEF14DEB0A}" type="sibTrans" cxnId="{49B43AD0-B1E1-4E8E-8774-DD4B1C1783B0}">
      <dgm:prSet/>
      <dgm:spPr/>
      <dgm:t>
        <a:bodyPr/>
        <a:lstStyle/>
        <a:p>
          <a:endParaRPr lang="ru-RU"/>
        </a:p>
      </dgm:t>
    </dgm:pt>
    <dgm:pt modelId="{9104409D-1A20-425F-A6FD-282541074F8A}">
      <dgm:prSet phldrT="[Текст]" custT="1"/>
      <dgm:spPr/>
      <dgm:t>
        <a:bodyPr/>
        <a:lstStyle/>
        <a:p>
          <a:r>
            <a:rPr lang="ru-RU" sz="2000" dirty="0" smtClean="0"/>
            <a:t>умение отвечать на  контрольные вопросы</a:t>
          </a:r>
          <a:endParaRPr lang="ru-RU" sz="2000" dirty="0"/>
        </a:p>
      </dgm:t>
    </dgm:pt>
    <dgm:pt modelId="{DD7914F5-8DCB-4715-A30B-2721EE250B35}" type="parTrans" cxnId="{4922554A-C20D-4834-8165-8C9316D7BC91}">
      <dgm:prSet/>
      <dgm:spPr/>
      <dgm:t>
        <a:bodyPr/>
        <a:lstStyle/>
        <a:p>
          <a:endParaRPr lang="ru-RU"/>
        </a:p>
      </dgm:t>
    </dgm:pt>
    <dgm:pt modelId="{1C31E35C-F649-4458-8186-0FCBADB6A13D}" type="sibTrans" cxnId="{4922554A-C20D-4834-8165-8C9316D7BC91}">
      <dgm:prSet/>
      <dgm:spPr/>
      <dgm:t>
        <a:bodyPr/>
        <a:lstStyle/>
        <a:p>
          <a:endParaRPr lang="ru-RU"/>
        </a:p>
      </dgm:t>
    </dgm:pt>
    <dgm:pt modelId="{C83A0EE7-1BE2-4C3C-8B44-A4203D44BF92}">
      <dgm:prSet custT="1"/>
      <dgm:spPr/>
      <dgm:t>
        <a:bodyPr/>
        <a:lstStyle/>
        <a:p>
          <a:r>
            <a:rPr lang="ru-RU" sz="2000" dirty="0" smtClean="0"/>
            <a:t>прием составления схемы </a:t>
          </a:r>
          <a:endParaRPr lang="ru-RU" sz="2000" dirty="0"/>
        </a:p>
      </dgm:t>
    </dgm:pt>
    <dgm:pt modelId="{E2FE126E-89B2-45F4-B460-539BC5342BBA}" type="parTrans" cxnId="{F6C9B94C-5D86-46E4-A192-558182E2272F}">
      <dgm:prSet/>
      <dgm:spPr/>
      <dgm:t>
        <a:bodyPr/>
        <a:lstStyle/>
        <a:p>
          <a:endParaRPr lang="ru-RU"/>
        </a:p>
      </dgm:t>
    </dgm:pt>
    <dgm:pt modelId="{EE0E3777-9C2A-4A66-B76B-78904797F63C}" type="sibTrans" cxnId="{F6C9B94C-5D86-46E4-A192-558182E2272F}">
      <dgm:prSet/>
      <dgm:spPr/>
      <dgm:t>
        <a:bodyPr/>
        <a:lstStyle/>
        <a:p>
          <a:endParaRPr lang="ru-RU"/>
        </a:p>
      </dgm:t>
    </dgm:pt>
    <dgm:pt modelId="{B325BC58-1CDA-4957-A2D2-C32C5B378707}">
      <dgm:prSet custT="1"/>
      <dgm:spPr/>
      <dgm:t>
        <a:bodyPr/>
        <a:lstStyle/>
        <a:p>
          <a:r>
            <a:rPr lang="ru-RU" sz="2000" dirty="0" smtClean="0"/>
            <a:t>прием составления сводных таблиц</a:t>
          </a:r>
          <a:endParaRPr lang="ru-RU" sz="2000" dirty="0"/>
        </a:p>
      </dgm:t>
    </dgm:pt>
    <dgm:pt modelId="{0EE2ECAA-A9BF-4FC2-B823-15B69072C24C}" type="parTrans" cxnId="{A86F148D-FEFC-4BBD-800D-82548746AE09}">
      <dgm:prSet/>
      <dgm:spPr/>
      <dgm:t>
        <a:bodyPr/>
        <a:lstStyle/>
        <a:p>
          <a:endParaRPr lang="ru-RU"/>
        </a:p>
      </dgm:t>
    </dgm:pt>
    <dgm:pt modelId="{F36556F5-0EFB-4869-AB6A-F80A0EDD8B71}" type="sibTrans" cxnId="{A86F148D-FEFC-4BBD-800D-82548746AE09}">
      <dgm:prSet/>
      <dgm:spPr/>
      <dgm:t>
        <a:bodyPr/>
        <a:lstStyle/>
        <a:p>
          <a:endParaRPr lang="ru-RU"/>
        </a:p>
      </dgm:t>
    </dgm:pt>
    <dgm:pt modelId="{7664A9BD-518F-4324-BA67-B4B9A35EF02C}">
      <dgm:prSet/>
      <dgm:spPr/>
      <dgm:t>
        <a:bodyPr/>
        <a:lstStyle/>
        <a:p>
          <a:r>
            <a:rPr lang="ru-RU" dirty="0" smtClean="0"/>
            <a:t>прием комментирования и логического запоминания учебной информации</a:t>
          </a:r>
          <a:endParaRPr lang="ru-RU" dirty="0"/>
        </a:p>
      </dgm:t>
    </dgm:pt>
    <dgm:pt modelId="{1E536661-1EAC-4438-9AF9-EF16CCE18370}" type="parTrans" cxnId="{E378FEC5-C428-4F2C-8F0A-E799BD20EE53}">
      <dgm:prSet/>
      <dgm:spPr/>
      <dgm:t>
        <a:bodyPr/>
        <a:lstStyle/>
        <a:p>
          <a:endParaRPr lang="ru-RU"/>
        </a:p>
      </dgm:t>
    </dgm:pt>
    <dgm:pt modelId="{5D8E4108-0012-4CEE-B1CA-8989CA713BB7}" type="sibTrans" cxnId="{E378FEC5-C428-4F2C-8F0A-E799BD20EE53}">
      <dgm:prSet/>
      <dgm:spPr/>
      <dgm:t>
        <a:bodyPr/>
        <a:lstStyle/>
        <a:p>
          <a:endParaRPr lang="ru-RU"/>
        </a:p>
      </dgm:t>
    </dgm:pt>
    <dgm:pt modelId="{BB326750-B4D9-45A8-B5F2-3EFD94E8F604}">
      <dgm:prSet phldrT="[Текст]" custT="1"/>
      <dgm:spPr/>
      <dgm:t>
        <a:bodyPr/>
        <a:lstStyle/>
        <a:p>
          <a:r>
            <a:rPr lang="ru-RU" sz="2000" dirty="0" smtClean="0"/>
            <a:t>пересказ, комментирование текстов</a:t>
          </a:r>
          <a:endParaRPr lang="ru-RU" sz="2000" dirty="0"/>
        </a:p>
      </dgm:t>
    </dgm:pt>
    <dgm:pt modelId="{A7B24529-665D-4840-A61F-19000CBFF51F}" type="parTrans" cxnId="{1813FDD0-E404-491F-A4C0-D08DBDF7F2DF}">
      <dgm:prSet/>
      <dgm:spPr/>
      <dgm:t>
        <a:bodyPr/>
        <a:lstStyle/>
        <a:p>
          <a:endParaRPr lang="ru-RU"/>
        </a:p>
      </dgm:t>
    </dgm:pt>
    <dgm:pt modelId="{6733581E-6C4A-4AAF-B4D2-94E77EAE9163}" type="sibTrans" cxnId="{1813FDD0-E404-491F-A4C0-D08DBDF7F2DF}">
      <dgm:prSet/>
      <dgm:spPr/>
      <dgm:t>
        <a:bodyPr/>
        <a:lstStyle/>
        <a:p>
          <a:endParaRPr lang="ru-RU"/>
        </a:p>
      </dgm:t>
    </dgm:pt>
    <dgm:pt modelId="{CA2676C4-6D39-47C6-9CD6-F950D758A1EA}">
      <dgm:prSet phldrT="[Текст]" custT="1"/>
      <dgm:spPr/>
      <dgm:t>
        <a:bodyPr/>
        <a:lstStyle/>
        <a:p>
          <a:r>
            <a:rPr lang="ru-RU" sz="2000" dirty="0" smtClean="0"/>
            <a:t>составление сводных таблиц</a:t>
          </a:r>
          <a:endParaRPr lang="ru-RU" sz="2000" dirty="0"/>
        </a:p>
      </dgm:t>
    </dgm:pt>
    <dgm:pt modelId="{461AE221-FE57-413F-AA04-3F43349817B6}" type="parTrans" cxnId="{37DF2113-49C5-4668-A9A4-310A18CC95F7}">
      <dgm:prSet/>
      <dgm:spPr/>
      <dgm:t>
        <a:bodyPr/>
        <a:lstStyle/>
        <a:p>
          <a:endParaRPr lang="ru-RU"/>
        </a:p>
      </dgm:t>
    </dgm:pt>
    <dgm:pt modelId="{FA885FFF-C3A2-4B1D-9919-7895180CC9B9}" type="sibTrans" cxnId="{37DF2113-49C5-4668-A9A4-310A18CC95F7}">
      <dgm:prSet/>
      <dgm:spPr/>
      <dgm:t>
        <a:bodyPr/>
        <a:lstStyle/>
        <a:p>
          <a:endParaRPr lang="ru-RU"/>
        </a:p>
      </dgm:t>
    </dgm:pt>
    <dgm:pt modelId="{B3D863BC-6237-48DA-88B3-E64DA092B6DC}" type="pres">
      <dgm:prSet presAssocID="{661E95F4-5454-4558-8EFE-CF6C4E34442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CBEBF6-4F85-40B9-A2F7-3DED16FF6E01}" type="pres">
      <dgm:prSet presAssocID="{9FE68093-1A84-4DA5-A30F-CB518EA92ADF}" presName="root" presStyleCnt="0"/>
      <dgm:spPr/>
    </dgm:pt>
    <dgm:pt modelId="{2C0B00E1-1E07-4B96-9960-CD3CAF9F228C}" type="pres">
      <dgm:prSet presAssocID="{9FE68093-1A84-4DA5-A30F-CB518EA92ADF}" presName="rootComposite" presStyleCnt="0"/>
      <dgm:spPr/>
    </dgm:pt>
    <dgm:pt modelId="{F1A4F60C-3A25-4B91-BF26-54A45634B191}" type="pres">
      <dgm:prSet presAssocID="{9FE68093-1A84-4DA5-A30F-CB518EA92ADF}" presName="rootText" presStyleLbl="node1" presStyleIdx="0" presStyleCnt="2" custScaleX="229996" custLinFactNeighborX="-45769" custLinFactNeighborY="-4560"/>
      <dgm:spPr/>
      <dgm:t>
        <a:bodyPr/>
        <a:lstStyle/>
        <a:p>
          <a:endParaRPr lang="ru-RU"/>
        </a:p>
      </dgm:t>
    </dgm:pt>
    <dgm:pt modelId="{9976CE14-102F-4ACB-AE24-EE30A6FEBE17}" type="pres">
      <dgm:prSet presAssocID="{9FE68093-1A84-4DA5-A30F-CB518EA92ADF}" presName="rootConnector" presStyleLbl="node1" presStyleIdx="0" presStyleCnt="2"/>
      <dgm:spPr/>
      <dgm:t>
        <a:bodyPr/>
        <a:lstStyle/>
        <a:p>
          <a:endParaRPr lang="ru-RU"/>
        </a:p>
      </dgm:t>
    </dgm:pt>
    <dgm:pt modelId="{565E521D-4A5B-4FBE-B6C0-0DD62E99322F}" type="pres">
      <dgm:prSet presAssocID="{9FE68093-1A84-4DA5-A30F-CB518EA92ADF}" presName="childShape" presStyleCnt="0"/>
      <dgm:spPr/>
    </dgm:pt>
    <dgm:pt modelId="{B03EC0B1-633F-459B-8345-861BA066EAA5}" type="pres">
      <dgm:prSet presAssocID="{56EEA3A5-971D-4624-9370-A90716A523CC}" presName="Name13" presStyleLbl="parChTrans1D2" presStyleIdx="0" presStyleCnt="8"/>
      <dgm:spPr/>
      <dgm:t>
        <a:bodyPr/>
        <a:lstStyle/>
        <a:p>
          <a:endParaRPr lang="ru-RU"/>
        </a:p>
      </dgm:t>
    </dgm:pt>
    <dgm:pt modelId="{792D485E-2875-456F-8B88-1D56E191BB91}" type="pres">
      <dgm:prSet presAssocID="{BB63CA39-693E-45BC-94C8-F9DC6A056FFB}" presName="childText" presStyleLbl="bgAcc1" presStyleIdx="0" presStyleCnt="8" custScaleX="264423" custLinFactNeighborX="-62502" custLinFactNeighborY="-3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769D8-44DD-4DEB-8B35-E61C84465BE0}" type="pres">
      <dgm:prSet presAssocID="{048921F5-FD27-44CC-91D8-34E11B25A75F}" presName="Name13" presStyleLbl="parChTrans1D2" presStyleIdx="1" presStyleCnt="8"/>
      <dgm:spPr/>
      <dgm:t>
        <a:bodyPr/>
        <a:lstStyle/>
        <a:p>
          <a:endParaRPr lang="ru-RU"/>
        </a:p>
      </dgm:t>
    </dgm:pt>
    <dgm:pt modelId="{1577A8CF-1A94-40FC-96D6-C2572BEC3ABB}" type="pres">
      <dgm:prSet presAssocID="{9ACB9578-AC47-48A9-BBC4-3449C9CE2314}" presName="childText" presStyleLbl="bgAcc1" presStyleIdx="1" presStyleCnt="8" custScaleX="264203" custLinFactNeighborX="-62502" custLinFactNeighborY="2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5BABE-2E2F-458F-9BE3-02CF55B30B8E}" type="pres">
      <dgm:prSet presAssocID="{E2FE126E-89B2-45F4-B460-539BC5342BBA}" presName="Name13" presStyleLbl="parChTrans1D2" presStyleIdx="2" presStyleCnt="8"/>
      <dgm:spPr/>
      <dgm:t>
        <a:bodyPr/>
        <a:lstStyle/>
        <a:p>
          <a:endParaRPr lang="ru-RU"/>
        </a:p>
      </dgm:t>
    </dgm:pt>
    <dgm:pt modelId="{00D964BD-4B03-491A-A43E-06AECE08A7E1}" type="pres">
      <dgm:prSet presAssocID="{C83A0EE7-1BE2-4C3C-8B44-A4203D44BF92}" presName="childText" presStyleLbl="bgAcc1" presStyleIdx="2" presStyleCnt="8" custScaleX="267915" custLinFactNeighborX="-62502" custLinFactNeighborY="-3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6599C-8612-44DE-8F74-C1638766CB01}" type="pres">
      <dgm:prSet presAssocID="{0EE2ECAA-A9BF-4FC2-B823-15B69072C24C}" presName="Name13" presStyleLbl="parChTrans1D2" presStyleIdx="3" presStyleCnt="8"/>
      <dgm:spPr/>
      <dgm:t>
        <a:bodyPr/>
        <a:lstStyle/>
        <a:p>
          <a:endParaRPr lang="ru-RU"/>
        </a:p>
      </dgm:t>
    </dgm:pt>
    <dgm:pt modelId="{28EDFDF4-83D3-4B4C-8776-68BFB2F12879}" type="pres">
      <dgm:prSet presAssocID="{B325BC58-1CDA-4957-A2D2-C32C5B378707}" presName="childText" presStyleLbl="bgAcc1" presStyleIdx="3" presStyleCnt="8" custScaleX="267916" custLinFactNeighborX="-62502" custLinFactNeighborY="6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B6E891-FA9F-4C28-BFE8-30C405D67994}" type="pres">
      <dgm:prSet presAssocID="{1E536661-1EAC-4438-9AF9-EF16CCE18370}" presName="Name13" presStyleLbl="parChTrans1D2" presStyleIdx="4" presStyleCnt="8"/>
      <dgm:spPr/>
      <dgm:t>
        <a:bodyPr/>
        <a:lstStyle/>
        <a:p>
          <a:endParaRPr lang="ru-RU"/>
        </a:p>
      </dgm:t>
    </dgm:pt>
    <dgm:pt modelId="{0E26D48D-3AE6-473B-9A43-2B51D20600DF}" type="pres">
      <dgm:prSet presAssocID="{7664A9BD-518F-4324-BA67-B4B9A35EF02C}" presName="childText" presStyleLbl="bgAcc1" presStyleIdx="4" presStyleCnt="8" custScaleX="269309" custLinFactNeighborX="-62502" custLinFactNeighborY="3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57F61-49F7-44BD-86B7-23403E98AE03}" type="pres">
      <dgm:prSet presAssocID="{2CA940B8-9BFF-4B07-89E1-00FE724697B8}" presName="root" presStyleCnt="0"/>
      <dgm:spPr/>
    </dgm:pt>
    <dgm:pt modelId="{82E2D0A8-DB41-463F-844A-049C6C6CF073}" type="pres">
      <dgm:prSet presAssocID="{2CA940B8-9BFF-4B07-89E1-00FE724697B8}" presName="rootComposite" presStyleCnt="0"/>
      <dgm:spPr/>
    </dgm:pt>
    <dgm:pt modelId="{61C0565B-F81C-4C62-8985-4A8DEF36E4CD}" type="pres">
      <dgm:prSet presAssocID="{2CA940B8-9BFF-4B07-89E1-00FE724697B8}" presName="rootText" presStyleLbl="node1" presStyleIdx="1" presStyleCnt="2" custScaleX="254022"/>
      <dgm:spPr/>
      <dgm:t>
        <a:bodyPr/>
        <a:lstStyle/>
        <a:p>
          <a:endParaRPr lang="ru-RU"/>
        </a:p>
      </dgm:t>
    </dgm:pt>
    <dgm:pt modelId="{C0F78C39-D5E4-4091-B93D-447F724F2BB9}" type="pres">
      <dgm:prSet presAssocID="{2CA940B8-9BFF-4B07-89E1-00FE724697B8}" presName="rootConnector" presStyleLbl="node1" presStyleIdx="1" presStyleCnt="2"/>
      <dgm:spPr/>
      <dgm:t>
        <a:bodyPr/>
        <a:lstStyle/>
        <a:p>
          <a:endParaRPr lang="ru-RU"/>
        </a:p>
      </dgm:t>
    </dgm:pt>
    <dgm:pt modelId="{F6F945E4-E20A-44D3-AB50-9A63C1E5B375}" type="pres">
      <dgm:prSet presAssocID="{2CA940B8-9BFF-4B07-89E1-00FE724697B8}" presName="childShape" presStyleCnt="0"/>
      <dgm:spPr/>
    </dgm:pt>
    <dgm:pt modelId="{7F6EC112-370F-49B0-952E-95E505F42372}" type="pres">
      <dgm:prSet presAssocID="{DD7914F5-8DCB-4715-A30B-2721EE250B35}" presName="Name13" presStyleLbl="parChTrans1D2" presStyleIdx="5" presStyleCnt="8"/>
      <dgm:spPr/>
      <dgm:t>
        <a:bodyPr/>
        <a:lstStyle/>
        <a:p>
          <a:endParaRPr lang="ru-RU"/>
        </a:p>
      </dgm:t>
    </dgm:pt>
    <dgm:pt modelId="{DD81A432-2DA1-4160-A756-258FA29A0CB0}" type="pres">
      <dgm:prSet presAssocID="{9104409D-1A20-425F-A6FD-282541074F8A}" presName="childText" presStyleLbl="bgAcc1" presStyleIdx="5" presStyleCnt="8" custScaleX="258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0BE22-BD8D-425B-A753-8A48A772A25C}" type="pres">
      <dgm:prSet presAssocID="{A7B24529-665D-4840-A61F-19000CBFF51F}" presName="Name13" presStyleLbl="parChTrans1D2" presStyleIdx="6" presStyleCnt="8"/>
      <dgm:spPr/>
      <dgm:t>
        <a:bodyPr/>
        <a:lstStyle/>
        <a:p>
          <a:endParaRPr lang="ru-RU"/>
        </a:p>
      </dgm:t>
    </dgm:pt>
    <dgm:pt modelId="{FA1B6E03-B814-422B-A80F-8A91A6925B17}" type="pres">
      <dgm:prSet presAssocID="{BB326750-B4D9-45A8-B5F2-3EFD94E8F604}" presName="childText" presStyleLbl="bgAcc1" presStyleIdx="6" presStyleCnt="8" custScaleX="260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C2EAF-17AC-40DF-9CBB-2B8691AC23B9}" type="pres">
      <dgm:prSet presAssocID="{461AE221-FE57-413F-AA04-3F43349817B6}" presName="Name13" presStyleLbl="parChTrans1D2" presStyleIdx="7" presStyleCnt="8"/>
      <dgm:spPr/>
      <dgm:t>
        <a:bodyPr/>
        <a:lstStyle/>
        <a:p>
          <a:endParaRPr lang="ru-RU"/>
        </a:p>
      </dgm:t>
    </dgm:pt>
    <dgm:pt modelId="{8867C74F-F31F-44BC-AF27-B937B3A72E71}" type="pres">
      <dgm:prSet presAssocID="{CA2676C4-6D39-47C6-9CD6-F950D758A1EA}" presName="childText" presStyleLbl="bgAcc1" presStyleIdx="7" presStyleCnt="8" custScaleX="260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DF2113-49C5-4668-A9A4-310A18CC95F7}" srcId="{2CA940B8-9BFF-4B07-89E1-00FE724697B8}" destId="{CA2676C4-6D39-47C6-9CD6-F950D758A1EA}" srcOrd="2" destOrd="0" parTransId="{461AE221-FE57-413F-AA04-3F43349817B6}" sibTransId="{FA885FFF-C3A2-4B1D-9919-7895180CC9B9}"/>
    <dgm:cxn modelId="{447AF7A8-BBC5-4E09-A5B1-24C0C0B27D93}" type="presOf" srcId="{461AE221-FE57-413F-AA04-3F43349817B6}" destId="{0A6C2EAF-17AC-40DF-9CBB-2B8691AC23B9}" srcOrd="0" destOrd="0" presId="urn:microsoft.com/office/officeart/2005/8/layout/hierarchy3"/>
    <dgm:cxn modelId="{03F35200-7EF8-475A-9154-B1A8476C34DC}" type="presOf" srcId="{B325BC58-1CDA-4957-A2D2-C32C5B378707}" destId="{28EDFDF4-83D3-4B4C-8776-68BFB2F12879}" srcOrd="0" destOrd="0" presId="urn:microsoft.com/office/officeart/2005/8/layout/hierarchy3"/>
    <dgm:cxn modelId="{F5BB5281-B72B-487F-B84D-305D66D36D04}" srcId="{661E95F4-5454-4558-8EFE-CF6C4E34442F}" destId="{9FE68093-1A84-4DA5-A30F-CB518EA92ADF}" srcOrd="0" destOrd="0" parTransId="{BAAEE3C5-D977-450F-ABCB-F4AE3288A9DE}" sibTransId="{87944072-721D-4D2F-AD30-85189C3ECA70}"/>
    <dgm:cxn modelId="{C84D5CFC-64CD-473B-B9F9-B098FEB2F19B}" type="presOf" srcId="{BB63CA39-693E-45BC-94C8-F9DC6A056FFB}" destId="{792D485E-2875-456F-8B88-1D56E191BB91}" srcOrd="0" destOrd="0" presId="urn:microsoft.com/office/officeart/2005/8/layout/hierarchy3"/>
    <dgm:cxn modelId="{F9C78D58-04AC-4A24-9E01-F51CD90856FC}" type="presOf" srcId="{1E536661-1EAC-4438-9AF9-EF16CCE18370}" destId="{D9B6E891-FA9F-4C28-BFE8-30C405D67994}" srcOrd="0" destOrd="0" presId="urn:microsoft.com/office/officeart/2005/8/layout/hierarchy3"/>
    <dgm:cxn modelId="{5A04DF79-F15A-42D0-A079-B191F8EDEF96}" type="presOf" srcId="{9104409D-1A20-425F-A6FD-282541074F8A}" destId="{DD81A432-2DA1-4160-A756-258FA29A0CB0}" srcOrd="0" destOrd="0" presId="urn:microsoft.com/office/officeart/2005/8/layout/hierarchy3"/>
    <dgm:cxn modelId="{9C7126D7-F9CD-4324-8C91-14859F6209CF}" type="presOf" srcId="{7664A9BD-518F-4324-BA67-B4B9A35EF02C}" destId="{0E26D48D-3AE6-473B-9A43-2B51D20600DF}" srcOrd="0" destOrd="0" presId="urn:microsoft.com/office/officeart/2005/8/layout/hierarchy3"/>
    <dgm:cxn modelId="{FE1EDEA8-D2AB-42B5-A2B4-66CD0A99ADAF}" type="presOf" srcId="{0EE2ECAA-A9BF-4FC2-B823-15B69072C24C}" destId="{D6B6599C-8612-44DE-8F74-C1638766CB01}" srcOrd="0" destOrd="0" presId="urn:microsoft.com/office/officeart/2005/8/layout/hierarchy3"/>
    <dgm:cxn modelId="{A94BFBC7-ED3F-4947-936E-1D26E10DD7CB}" type="presOf" srcId="{DD7914F5-8DCB-4715-A30B-2721EE250B35}" destId="{7F6EC112-370F-49B0-952E-95E505F42372}" srcOrd="0" destOrd="0" presId="urn:microsoft.com/office/officeart/2005/8/layout/hierarchy3"/>
    <dgm:cxn modelId="{DEF1E9D6-A8C0-4192-B854-6D1FAF8844E4}" type="presOf" srcId="{2CA940B8-9BFF-4B07-89E1-00FE724697B8}" destId="{C0F78C39-D5E4-4091-B93D-447F724F2BB9}" srcOrd="1" destOrd="0" presId="urn:microsoft.com/office/officeart/2005/8/layout/hierarchy3"/>
    <dgm:cxn modelId="{577E119A-0130-4A36-A479-DA8A9A1B6042}" type="presOf" srcId="{9ACB9578-AC47-48A9-BBC4-3449C9CE2314}" destId="{1577A8CF-1A94-40FC-96D6-C2572BEC3ABB}" srcOrd="0" destOrd="0" presId="urn:microsoft.com/office/officeart/2005/8/layout/hierarchy3"/>
    <dgm:cxn modelId="{628F6218-5488-436D-867E-446EFF4C233F}" type="presOf" srcId="{A7B24529-665D-4840-A61F-19000CBFF51F}" destId="{FC70BE22-BD8D-425B-A753-8A48A772A25C}" srcOrd="0" destOrd="0" presId="urn:microsoft.com/office/officeart/2005/8/layout/hierarchy3"/>
    <dgm:cxn modelId="{73036E19-D4D7-4991-AE36-890EB4334951}" type="presOf" srcId="{2CA940B8-9BFF-4B07-89E1-00FE724697B8}" destId="{61C0565B-F81C-4C62-8985-4A8DEF36E4CD}" srcOrd="0" destOrd="0" presId="urn:microsoft.com/office/officeart/2005/8/layout/hierarchy3"/>
    <dgm:cxn modelId="{97A1C8C8-5DBE-4C3E-9E71-35883260F79D}" type="presOf" srcId="{BB326750-B4D9-45A8-B5F2-3EFD94E8F604}" destId="{FA1B6E03-B814-422B-A80F-8A91A6925B17}" srcOrd="0" destOrd="0" presId="urn:microsoft.com/office/officeart/2005/8/layout/hierarchy3"/>
    <dgm:cxn modelId="{71673A4C-69E7-4A73-9313-83F246683992}" srcId="{9FE68093-1A84-4DA5-A30F-CB518EA92ADF}" destId="{9ACB9578-AC47-48A9-BBC4-3449C9CE2314}" srcOrd="1" destOrd="0" parTransId="{048921F5-FD27-44CC-91D8-34E11B25A75F}" sibTransId="{4BD15ADB-3CC2-4C82-8A22-043000F7C151}"/>
    <dgm:cxn modelId="{1813FDD0-E404-491F-A4C0-D08DBDF7F2DF}" srcId="{2CA940B8-9BFF-4B07-89E1-00FE724697B8}" destId="{BB326750-B4D9-45A8-B5F2-3EFD94E8F604}" srcOrd="1" destOrd="0" parTransId="{A7B24529-665D-4840-A61F-19000CBFF51F}" sibTransId="{6733581E-6C4A-4AAF-B4D2-94E77EAE9163}"/>
    <dgm:cxn modelId="{A86F148D-FEFC-4BBD-800D-82548746AE09}" srcId="{9FE68093-1A84-4DA5-A30F-CB518EA92ADF}" destId="{B325BC58-1CDA-4957-A2D2-C32C5B378707}" srcOrd="3" destOrd="0" parTransId="{0EE2ECAA-A9BF-4FC2-B823-15B69072C24C}" sibTransId="{F36556F5-0EFB-4869-AB6A-F80A0EDD8B71}"/>
    <dgm:cxn modelId="{C59B9930-EB48-48FB-A5B2-B2DC9F619731}" type="presOf" srcId="{CA2676C4-6D39-47C6-9CD6-F950D758A1EA}" destId="{8867C74F-F31F-44BC-AF27-B937B3A72E71}" srcOrd="0" destOrd="0" presId="urn:microsoft.com/office/officeart/2005/8/layout/hierarchy3"/>
    <dgm:cxn modelId="{A61AFD72-6C5B-4EB7-95DE-671EA735740A}" type="presOf" srcId="{E2FE126E-89B2-45F4-B460-539BC5342BBA}" destId="{40F5BABE-2E2F-458F-9BE3-02CF55B30B8E}" srcOrd="0" destOrd="0" presId="urn:microsoft.com/office/officeart/2005/8/layout/hierarchy3"/>
    <dgm:cxn modelId="{40F5B841-CC55-456F-B406-5E64EC1D4949}" srcId="{9FE68093-1A84-4DA5-A30F-CB518EA92ADF}" destId="{BB63CA39-693E-45BC-94C8-F9DC6A056FFB}" srcOrd="0" destOrd="0" parTransId="{56EEA3A5-971D-4624-9370-A90716A523CC}" sibTransId="{2AA6E1E4-05A7-48D3-A39E-6D0158EA56B3}"/>
    <dgm:cxn modelId="{8F9330E2-BFD4-4614-A170-F8D34A7083BC}" type="presOf" srcId="{9FE68093-1A84-4DA5-A30F-CB518EA92ADF}" destId="{F1A4F60C-3A25-4B91-BF26-54A45634B191}" srcOrd="0" destOrd="0" presId="urn:microsoft.com/office/officeart/2005/8/layout/hierarchy3"/>
    <dgm:cxn modelId="{AA82D4D0-E316-4E09-A36A-F313748A6614}" type="presOf" srcId="{C83A0EE7-1BE2-4C3C-8B44-A4203D44BF92}" destId="{00D964BD-4B03-491A-A43E-06AECE08A7E1}" srcOrd="0" destOrd="0" presId="urn:microsoft.com/office/officeart/2005/8/layout/hierarchy3"/>
    <dgm:cxn modelId="{FDE05BB2-753C-41D1-88E7-602F4072F5BF}" type="presOf" srcId="{661E95F4-5454-4558-8EFE-CF6C4E34442F}" destId="{B3D863BC-6237-48DA-88B3-E64DA092B6DC}" srcOrd="0" destOrd="0" presId="urn:microsoft.com/office/officeart/2005/8/layout/hierarchy3"/>
    <dgm:cxn modelId="{F6C9B94C-5D86-46E4-A192-558182E2272F}" srcId="{9FE68093-1A84-4DA5-A30F-CB518EA92ADF}" destId="{C83A0EE7-1BE2-4C3C-8B44-A4203D44BF92}" srcOrd="2" destOrd="0" parTransId="{E2FE126E-89B2-45F4-B460-539BC5342BBA}" sibTransId="{EE0E3777-9C2A-4A66-B76B-78904797F63C}"/>
    <dgm:cxn modelId="{E378FEC5-C428-4F2C-8F0A-E799BD20EE53}" srcId="{9FE68093-1A84-4DA5-A30F-CB518EA92ADF}" destId="{7664A9BD-518F-4324-BA67-B4B9A35EF02C}" srcOrd="4" destOrd="0" parTransId="{1E536661-1EAC-4438-9AF9-EF16CCE18370}" sibTransId="{5D8E4108-0012-4CEE-B1CA-8989CA713BB7}"/>
    <dgm:cxn modelId="{49B43AD0-B1E1-4E8E-8774-DD4B1C1783B0}" srcId="{661E95F4-5454-4558-8EFE-CF6C4E34442F}" destId="{2CA940B8-9BFF-4B07-89E1-00FE724697B8}" srcOrd="1" destOrd="0" parTransId="{C0A23B8F-FB74-406E-949A-19C3BA364E60}" sibTransId="{EBD2EE76-3A81-4BAD-B1FE-44FEF14DEB0A}"/>
    <dgm:cxn modelId="{4922554A-C20D-4834-8165-8C9316D7BC91}" srcId="{2CA940B8-9BFF-4B07-89E1-00FE724697B8}" destId="{9104409D-1A20-425F-A6FD-282541074F8A}" srcOrd="0" destOrd="0" parTransId="{DD7914F5-8DCB-4715-A30B-2721EE250B35}" sibTransId="{1C31E35C-F649-4458-8186-0FCBADB6A13D}"/>
    <dgm:cxn modelId="{B7A8A6F3-6C7E-447E-834A-D08424C1DE2D}" type="presOf" srcId="{56EEA3A5-971D-4624-9370-A90716A523CC}" destId="{B03EC0B1-633F-459B-8345-861BA066EAA5}" srcOrd="0" destOrd="0" presId="urn:microsoft.com/office/officeart/2005/8/layout/hierarchy3"/>
    <dgm:cxn modelId="{8F5AF86F-D2E0-4070-B64A-2B5D982EE08B}" type="presOf" srcId="{048921F5-FD27-44CC-91D8-34E11B25A75F}" destId="{25A769D8-44DD-4DEB-8B35-E61C84465BE0}" srcOrd="0" destOrd="0" presId="urn:microsoft.com/office/officeart/2005/8/layout/hierarchy3"/>
    <dgm:cxn modelId="{9D5CAEB7-3835-4C9B-95B4-B0ED808C878F}" type="presOf" srcId="{9FE68093-1A84-4DA5-A30F-CB518EA92ADF}" destId="{9976CE14-102F-4ACB-AE24-EE30A6FEBE17}" srcOrd="1" destOrd="0" presId="urn:microsoft.com/office/officeart/2005/8/layout/hierarchy3"/>
    <dgm:cxn modelId="{D6575018-9D18-4176-948A-BD3D4D0B003E}" type="presParOf" srcId="{B3D863BC-6237-48DA-88B3-E64DA092B6DC}" destId="{FACBEBF6-4F85-40B9-A2F7-3DED16FF6E01}" srcOrd="0" destOrd="0" presId="urn:microsoft.com/office/officeart/2005/8/layout/hierarchy3"/>
    <dgm:cxn modelId="{FF0E950B-BE44-4A6A-93D5-A1FD695E7360}" type="presParOf" srcId="{FACBEBF6-4F85-40B9-A2F7-3DED16FF6E01}" destId="{2C0B00E1-1E07-4B96-9960-CD3CAF9F228C}" srcOrd="0" destOrd="0" presId="urn:microsoft.com/office/officeart/2005/8/layout/hierarchy3"/>
    <dgm:cxn modelId="{84164900-470A-4641-AA08-386FFA8A63B5}" type="presParOf" srcId="{2C0B00E1-1E07-4B96-9960-CD3CAF9F228C}" destId="{F1A4F60C-3A25-4B91-BF26-54A45634B191}" srcOrd="0" destOrd="0" presId="urn:microsoft.com/office/officeart/2005/8/layout/hierarchy3"/>
    <dgm:cxn modelId="{AC4A6BC5-8CE6-4680-A88F-698DEA7D3498}" type="presParOf" srcId="{2C0B00E1-1E07-4B96-9960-CD3CAF9F228C}" destId="{9976CE14-102F-4ACB-AE24-EE30A6FEBE17}" srcOrd="1" destOrd="0" presId="urn:microsoft.com/office/officeart/2005/8/layout/hierarchy3"/>
    <dgm:cxn modelId="{845D329B-C53C-4E7D-B56D-0842977A838C}" type="presParOf" srcId="{FACBEBF6-4F85-40B9-A2F7-3DED16FF6E01}" destId="{565E521D-4A5B-4FBE-B6C0-0DD62E99322F}" srcOrd="1" destOrd="0" presId="urn:microsoft.com/office/officeart/2005/8/layout/hierarchy3"/>
    <dgm:cxn modelId="{7EE3ED44-7EAA-4BFD-B9F9-CC253D8995AD}" type="presParOf" srcId="{565E521D-4A5B-4FBE-B6C0-0DD62E99322F}" destId="{B03EC0B1-633F-459B-8345-861BA066EAA5}" srcOrd="0" destOrd="0" presId="urn:microsoft.com/office/officeart/2005/8/layout/hierarchy3"/>
    <dgm:cxn modelId="{DBC95391-05E5-42E7-A5A5-3BD43943C660}" type="presParOf" srcId="{565E521D-4A5B-4FBE-B6C0-0DD62E99322F}" destId="{792D485E-2875-456F-8B88-1D56E191BB91}" srcOrd="1" destOrd="0" presId="urn:microsoft.com/office/officeart/2005/8/layout/hierarchy3"/>
    <dgm:cxn modelId="{C7F5AC2F-6133-4A72-B703-E52B35441081}" type="presParOf" srcId="{565E521D-4A5B-4FBE-B6C0-0DD62E99322F}" destId="{25A769D8-44DD-4DEB-8B35-E61C84465BE0}" srcOrd="2" destOrd="0" presId="urn:microsoft.com/office/officeart/2005/8/layout/hierarchy3"/>
    <dgm:cxn modelId="{FEB0BE15-6003-49E4-A850-6EC28907A1AB}" type="presParOf" srcId="{565E521D-4A5B-4FBE-B6C0-0DD62E99322F}" destId="{1577A8CF-1A94-40FC-96D6-C2572BEC3ABB}" srcOrd="3" destOrd="0" presId="urn:microsoft.com/office/officeart/2005/8/layout/hierarchy3"/>
    <dgm:cxn modelId="{FB66855D-8D4D-4877-8B25-C6415C61D307}" type="presParOf" srcId="{565E521D-4A5B-4FBE-B6C0-0DD62E99322F}" destId="{40F5BABE-2E2F-458F-9BE3-02CF55B30B8E}" srcOrd="4" destOrd="0" presId="urn:microsoft.com/office/officeart/2005/8/layout/hierarchy3"/>
    <dgm:cxn modelId="{A65B6B5C-220C-47B0-A581-ED29F9A55519}" type="presParOf" srcId="{565E521D-4A5B-4FBE-B6C0-0DD62E99322F}" destId="{00D964BD-4B03-491A-A43E-06AECE08A7E1}" srcOrd="5" destOrd="0" presId="urn:microsoft.com/office/officeart/2005/8/layout/hierarchy3"/>
    <dgm:cxn modelId="{2C33B8FC-6457-4687-806E-BF6CB14706C2}" type="presParOf" srcId="{565E521D-4A5B-4FBE-B6C0-0DD62E99322F}" destId="{D6B6599C-8612-44DE-8F74-C1638766CB01}" srcOrd="6" destOrd="0" presId="urn:microsoft.com/office/officeart/2005/8/layout/hierarchy3"/>
    <dgm:cxn modelId="{86E9636B-D516-447C-AD09-F3108B14FE05}" type="presParOf" srcId="{565E521D-4A5B-4FBE-B6C0-0DD62E99322F}" destId="{28EDFDF4-83D3-4B4C-8776-68BFB2F12879}" srcOrd="7" destOrd="0" presId="urn:microsoft.com/office/officeart/2005/8/layout/hierarchy3"/>
    <dgm:cxn modelId="{8415B83A-84CE-4F57-9274-83BEE8A170E5}" type="presParOf" srcId="{565E521D-4A5B-4FBE-B6C0-0DD62E99322F}" destId="{D9B6E891-FA9F-4C28-BFE8-30C405D67994}" srcOrd="8" destOrd="0" presId="urn:microsoft.com/office/officeart/2005/8/layout/hierarchy3"/>
    <dgm:cxn modelId="{BCDD7995-1EB2-4E30-981B-1EEDB48CA32D}" type="presParOf" srcId="{565E521D-4A5B-4FBE-B6C0-0DD62E99322F}" destId="{0E26D48D-3AE6-473B-9A43-2B51D20600DF}" srcOrd="9" destOrd="0" presId="urn:microsoft.com/office/officeart/2005/8/layout/hierarchy3"/>
    <dgm:cxn modelId="{A251AFED-B114-4CCC-913A-37557A501E07}" type="presParOf" srcId="{B3D863BC-6237-48DA-88B3-E64DA092B6DC}" destId="{C0357F61-49F7-44BD-86B7-23403E98AE03}" srcOrd="1" destOrd="0" presId="urn:microsoft.com/office/officeart/2005/8/layout/hierarchy3"/>
    <dgm:cxn modelId="{6F7E5E0B-0B58-418A-9BEC-0428E95BD290}" type="presParOf" srcId="{C0357F61-49F7-44BD-86B7-23403E98AE03}" destId="{82E2D0A8-DB41-463F-844A-049C6C6CF073}" srcOrd="0" destOrd="0" presId="urn:microsoft.com/office/officeart/2005/8/layout/hierarchy3"/>
    <dgm:cxn modelId="{1814C75E-388D-4271-BDE7-3ADD36721F89}" type="presParOf" srcId="{82E2D0A8-DB41-463F-844A-049C6C6CF073}" destId="{61C0565B-F81C-4C62-8985-4A8DEF36E4CD}" srcOrd="0" destOrd="0" presId="urn:microsoft.com/office/officeart/2005/8/layout/hierarchy3"/>
    <dgm:cxn modelId="{A984A053-7E64-4300-B182-FB5702B168DE}" type="presParOf" srcId="{82E2D0A8-DB41-463F-844A-049C6C6CF073}" destId="{C0F78C39-D5E4-4091-B93D-447F724F2BB9}" srcOrd="1" destOrd="0" presId="urn:microsoft.com/office/officeart/2005/8/layout/hierarchy3"/>
    <dgm:cxn modelId="{80388DFB-83C2-42E7-8178-8FEC42B9F8C2}" type="presParOf" srcId="{C0357F61-49F7-44BD-86B7-23403E98AE03}" destId="{F6F945E4-E20A-44D3-AB50-9A63C1E5B375}" srcOrd="1" destOrd="0" presId="urn:microsoft.com/office/officeart/2005/8/layout/hierarchy3"/>
    <dgm:cxn modelId="{C6383309-A580-465A-8636-65B5C3975E33}" type="presParOf" srcId="{F6F945E4-E20A-44D3-AB50-9A63C1E5B375}" destId="{7F6EC112-370F-49B0-952E-95E505F42372}" srcOrd="0" destOrd="0" presId="urn:microsoft.com/office/officeart/2005/8/layout/hierarchy3"/>
    <dgm:cxn modelId="{15286EAF-1006-4CDA-8E83-BE4342B8B39C}" type="presParOf" srcId="{F6F945E4-E20A-44D3-AB50-9A63C1E5B375}" destId="{DD81A432-2DA1-4160-A756-258FA29A0CB0}" srcOrd="1" destOrd="0" presId="urn:microsoft.com/office/officeart/2005/8/layout/hierarchy3"/>
    <dgm:cxn modelId="{76782547-B1AF-4063-979A-D7444C3D3CAA}" type="presParOf" srcId="{F6F945E4-E20A-44D3-AB50-9A63C1E5B375}" destId="{FC70BE22-BD8D-425B-A753-8A48A772A25C}" srcOrd="2" destOrd="0" presId="urn:microsoft.com/office/officeart/2005/8/layout/hierarchy3"/>
    <dgm:cxn modelId="{1E68B1EC-2D55-4E42-80CE-B9938E05728A}" type="presParOf" srcId="{F6F945E4-E20A-44D3-AB50-9A63C1E5B375}" destId="{FA1B6E03-B814-422B-A80F-8A91A6925B17}" srcOrd="3" destOrd="0" presId="urn:microsoft.com/office/officeart/2005/8/layout/hierarchy3"/>
    <dgm:cxn modelId="{1F4A32AA-8742-4CD9-8FCB-D83EEC84F499}" type="presParOf" srcId="{F6F945E4-E20A-44D3-AB50-9A63C1E5B375}" destId="{0A6C2EAF-17AC-40DF-9CBB-2B8691AC23B9}" srcOrd="4" destOrd="0" presId="urn:microsoft.com/office/officeart/2005/8/layout/hierarchy3"/>
    <dgm:cxn modelId="{9AB0AD31-F450-42DD-8DE0-E6A596C372E7}" type="presParOf" srcId="{F6F945E4-E20A-44D3-AB50-9A63C1E5B375}" destId="{8867C74F-F31F-44BC-AF27-B937B3A72E71}" srcOrd="5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D7AEF9-849B-41A9-ACC9-AC4841755CE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C3D30A-953F-4F92-8CE7-1248881B925F}">
      <dgm:prSet phldrT="[Текст]"/>
      <dgm:spPr/>
      <dgm:t>
        <a:bodyPr/>
        <a:lstStyle/>
        <a:p>
          <a:r>
            <a:rPr lang="ru-RU" dirty="0" smtClean="0"/>
            <a:t>Типы чтения</a:t>
          </a:r>
          <a:endParaRPr lang="ru-RU" dirty="0"/>
        </a:p>
      </dgm:t>
    </dgm:pt>
    <dgm:pt modelId="{128738B1-2198-47DA-8FC6-7CA649F887FF}" type="parTrans" cxnId="{B30F50CD-5F1A-4789-8B41-DA8DE4C3B970}">
      <dgm:prSet/>
      <dgm:spPr/>
      <dgm:t>
        <a:bodyPr/>
        <a:lstStyle/>
        <a:p>
          <a:endParaRPr lang="ru-RU"/>
        </a:p>
      </dgm:t>
    </dgm:pt>
    <dgm:pt modelId="{15A056CD-D0F6-4340-9D4F-976B4B4A3ED4}" type="sibTrans" cxnId="{B30F50CD-5F1A-4789-8B41-DA8DE4C3B970}">
      <dgm:prSet/>
      <dgm:spPr/>
      <dgm:t>
        <a:bodyPr/>
        <a:lstStyle/>
        <a:p>
          <a:endParaRPr lang="ru-RU"/>
        </a:p>
      </dgm:t>
    </dgm:pt>
    <dgm:pt modelId="{9AE9BA1A-396A-4DDC-811C-EDFBB0830003}">
      <dgm:prSet/>
      <dgm:spPr/>
      <dgm:t>
        <a:bodyPr/>
        <a:lstStyle/>
        <a:p>
          <a:r>
            <a:rPr lang="ru-RU" dirty="0" smtClean="0"/>
            <a:t>коммуникативное чтение вслух и про себя</a:t>
          </a:r>
          <a:endParaRPr lang="ru-RU" dirty="0"/>
        </a:p>
      </dgm:t>
    </dgm:pt>
    <dgm:pt modelId="{98B8C516-198D-43F5-8AEF-586A35F63CF3}" type="parTrans" cxnId="{2C0F7B2C-77A9-47AB-B5AB-A995EEAD4EE9}">
      <dgm:prSet/>
      <dgm:spPr/>
      <dgm:t>
        <a:bodyPr/>
        <a:lstStyle/>
        <a:p>
          <a:endParaRPr lang="ru-RU"/>
        </a:p>
      </dgm:t>
    </dgm:pt>
    <dgm:pt modelId="{E9EB5BEB-B73D-4F61-A29E-FEAD50A48EDC}" type="sibTrans" cxnId="{2C0F7B2C-77A9-47AB-B5AB-A995EEAD4EE9}">
      <dgm:prSet/>
      <dgm:spPr/>
      <dgm:t>
        <a:bodyPr/>
        <a:lstStyle/>
        <a:p>
          <a:endParaRPr lang="ru-RU"/>
        </a:p>
      </dgm:t>
    </dgm:pt>
    <dgm:pt modelId="{420B3717-52AE-4832-B2C5-BDFBA823F807}">
      <dgm:prSet/>
      <dgm:spPr/>
      <dgm:t>
        <a:bodyPr/>
        <a:lstStyle/>
        <a:p>
          <a:r>
            <a:rPr lang="ru-RU" dirty="0" smtClean="0"/>
            <a:t>учебное </a:t>
          </a:r>
          <a:endParaRPr lang="ru-RU" dirty="0"/>
        </a:p>
      </dgm:t>
    </dgm:pt>
    <dgm:pt modelId="{6A38CF68-DFEA-4DCA-A9D8-4FBE9C197448}" type="parTrans" cxnId="{FAEEBD45-64A9-46A9-B59F-34EB4A89D070}">
      <dgm:prSet/>
      <dgm:spPr/>
      <dgm:t>
        <a:bodyPr/>
        <a:lstStyle/>
        <a:p>
          <a:endParaRPr lang="ru-RU"/>
        </a:p>
      </dgm:t>
    </dgm:pt>
    <dgm:pt modelId="{9B5FAB29-BF57-4E7B-83A6-22713A276F66}" type="sibTrans" cxnId="{FAEEBD45-64A9-46A9-B59F-34EB4A89D070}">
      <dgm:prSet/>
      <dgm:spPr/>
      <dgm:t>
        <a:bodyPr/>
        <a:lstStyle/>
        <a:p>
          <a:endParaRPr lang="ru-RU"/>
        </a:p>
      </dgm:t>
    </dgm:pt>
    <dgm:pt modelId="{EFC84936-8796-4C8D-AEB5-AF103BD88AFF}">
      <dgm:prSet/>
      <dgm:spPr/>
      <dgm:t>
        <a:bodyPr/>
        <a:lstStyle/>
        <a:p>
          <a:r>
            <a:rPr lang="ru-RU" dirty="0" smtClean="0"/>
            <a:t>самостоятельное </a:t>
          </a:r>
          <a:endParaRPr lang="ru-RU" dirty="0"/>
        </a:p>
      </dgm:t>
    </dgm:pt>
    <dgm:pt modelId="{0014E8BA-CAFF-48DB-BCF3-367DC771C494}" type="parTrans" cxnId="{DAFB47E6-D981-4517-880F-1C7BEDD9476B}">
      <dgm:prSet/>
      <dgm:spPr/>
      <dgm:t>
        <a:bodyPr/>
        <a:lstStyle/>
        <a:p>
          <a:endParaRPr lang="ru-RU"/>
        </a:p>
      </dgm:t>
    </dgm:pt>
    <dgm:pt modelId="{705B9C48-3AE2-4AFE-A13C-69EA027B66E8}" type="sibTrans" cxnId="{DAFB47E6-D981-4517-880F-1C7BEDD9476B}">
      <dgm:prSet/>
      <dgm:spPr/>
      <dgm:t>
        <a:bodyPr/>
        <a:lstStyle/>
        <a:p>
          <a:endParaRPr lang="ru-RU"/>
        </a:p>
      </dgm:t>
    </dgm:pt>
    <dgm:pt modelId="{2EA4669C-AD3E-4336-B873-1EE4E213256A}" type="pres">
      <dgm:prSet presAssocID="{8BD7AEF9-849B-41A9-ACC9-AC4841755CE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9FFB6F0-5F27-4C14-BDEB-913AFF7B179D}" type="pres">
      <dgm:prSet presAssocID="{12C3D30A-953F-4F92-8CE7-1248881B925F}" presName="hierRoot1" presStyleCnt="0">
        <dgm:presLayoutVars>
          <dgm:hierBranch val="init"/>
        </dgm:presLayoutVars>
      </dgm:prSet>
      <dgm:spPr/>
    </dgm:pt>
    <dgm:pt modelId="{1B876617-CC91-4C26-9645-7FC0C3CA2C6F}" type="pres">
      <dgm:prSet presAssocID="{12C3D30A-953F-4F92-8CE7-1248881B925F}" presName="rootComposite1" presStyleCnt="0"/>
      <dgm:spPr/>
    </dgm:pt>
    <dgm:pt modelId="{AD6CAE5A-7F1A-4251-B888-E00FCE77784F}" type="pres">
      <dgm:prSet presAssocID="{12C3D30A-953F-4F92-8CE7-1248881B925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BBF203-A8A3-46E5-9352-91A4B4AA6763}" type="pres">
      <dgm:prSet presAssocID="{12C3D30A-953F-4F92-8CE7-1248881B925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9F113AC-CC24-4480-87D9-CA1E1E1AB409}" type="pres">
      <dgm:prSet presAssocID="{12C3D30A-953F-4F92-8CE7-1248881B925F}" presName="hierChild2" presStyleCnt="0"/>
      <dgm:spPr/>
    </dgm:pt>
    <dgm:pt modelId="{39C7B6C7-7D03-4A7F-BA5F-82083BD7C9F1}" type="pres">
      <dgm:prSet presAssocID="{98B8C516-198D-43F5-8AEF-586A35F63CF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0EA3483-C1DF-4C30-8ACE-5F5D7461C8C2}" type="pres">
      <dgm:prSet presAssocID="{9AE9BA1A-396A-4DDC-811C-EDFBB0830003}" presName="hierRoot2" presStyleCnt="0">
        <dgm:presLayoutVars>
          <dgm:hierBranch val="init"/>
        </dgm:presLayoutVars>
      </dgm:prSet>
      <dgm:spPr/>
    </dgm:pt>
    <dgm:pt modelId="{7F3E1C74-723E-4F9F-BCCF-EB9638D87E60}" type="pres">
      <dgm:prSet presAssocID="{9AE9BA1A-396A-4DDC-811C-EDFBB0830003}" presName="rootComposite" presStyleCnt="0"/>
      <dgm:spPr/>
    </dgm:pt>
    <dgm:pt modelId="{12EE2ED3-6F2B-4F43-835E-85F5CCEA509C}" type="pres">
      <dgm:prSet presAssocID="{9AE9BA1A-396A-4DDC-811C-EDFBB083000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F054AE-703A-4514-9A3D-75B2C2223657}" type="pres">
      <dgm:prSet presAssocID="{9AE9BA1A-396A-4DDC-811C-EDFBB0830003}" presName="rootConnector" presStyleLbl="node2" presStyleIdx="0" presStyleCnt="3"/>
      <dgm:spPr/>
      <dgm:t>
        <a:bodyPr/>
        <a:lstStyle/>
        <a:p>
          <a:endParaRPr lang="ru-RU"/>
        </a:p>
      </dgm:t>
    </dgm:pt>
    <dgm:pt modelId="{8403D0A9-6620-4213-9B78-94CDF3A40039}" type="pres">
      <dgm:prSet presAssocID="{9AE9BA1A-396A-4DDC-811C-EDFBB0830003}" presName="hierChild4" presStyleCnt="0"/>
      <dgm:spPr/>
    </dgm:pt>
    <dgm:pt modelId="{87CD130A-FBB2-40E9-9080-77CF6E828FB1}" type="pres">
      <dgm:prSet presAssocID="{9AE9BA1A-396A-4DDC-811C-EDFBB0830003}" presName="hierChild5" presStyleCnt="0"/>
      <dgm:spPr/>
    </dgm:pt>
    <dgm:pt modelId="{8A3D7B1E-6059-4006-B60F-5347D9226554}" type="pres">
      <dgm:prSet presAssocID="{6A38CF68-DFEA-4DCA-A9D8-4FBE9C19744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8452D4A-37DB-4826-8235-3CA1EDE6F12B}" type="pres">
      <dgm:prSet presAssocID="{420B3717-52AE-4832-B2C5-BDFBA823F807}" presName="hierRoot2" presStyleCnt="0">
        <dgm:presLayoutVars>
          <dgm:hierBranch val="init"/>
        </dgm:presLayoutVars>
      </dgm:prSet>
      <dgm:spPr/>
    </dgm:pt>
    <dgm:pt modelId="{2E107C0C-8E9C-4361-9956-7641196A9E28}" type="pres">
      <dgm:prSet presAssocID="{420B3717-52AE-4832-B2C5-BDFBA823F807}" presName="rootComposite" presStyleCnt="0"/>
      <dgm:spPr/>
    </dgm:pt>
    <dgm:pt modelId="{467A3154-D749-4D24-BC49-C1D7CC45146A}" type="pres">
      <dgm:prSet presAssocID="{420B3717-52AE-4832-B2C5-BDFBA823F80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9C3216-B0A9-45BB-A762-61A4DD538B90}" type="pres">
      <dgm:prSet presAssocID="{420B3717-52AE-4832-B2C5-BDFBA823F807}" presName="rootConnector" presStyleLbl="node2" presStyleIdx="1" presStyleCnt="3"/>
      <dgm:spPr/>
      <dgm:t>
        <a:bodyPr/>
        <a:lstStyle/>
        <a:p>
          <a:endParaRPr lang="ru-RU"/>
        </a:p>
      </dgm:t>
    </dgm:pt>
    <dgm:pt modelId="{1D5BCEA8-B9C3-4C39-B583-C0BA04A91324}" type="pres">
      <dgm:prSet presAssocID="{420B3717-52AE-4832-B2C5-BDFBA823F807}" presName="hierChild4" presStyleCnt="0"/>
      <dgm:spPr/>
    </dgm:pt>
    <dgm:pt modelId="{77C4A184-93E8-4C7B-ADE1-FAF9C7FB36CF}" type="pres">
      <dgm:prSet presAssocID="{420B3717-52AE-4832-B2C5-BDFBA823F807}" presName="hierChild5" presStyleCnt="0"/>
      <dgm:spPr/>
    </dgm:pt>
    <dgm:pt modelId="{A9ED5E23-DFA2-482F-96BD-4F2CE44EFA04}" type="pres">
      <dgm:prSet presAssocID="{0014E8BA-CAFF-48DB-BCF3-367DC771C49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E46FF7A-5902-4DA9-9682-BC53239402FB}" type="pres">
      <dgm:prSet presAssocID="{EFC84936-8796-4C8D-AEB5-AF103BD88AFF}" presName="hierRoot2" presStyleCnt="0">
        <dgm:presLayoutVars>
          <dgm:hierBranch val="init"/>
        </dgm:presLayoutVars>
      </dgm:prSet>
      <dgm:spPr/>
    </dgm:pt>
    <dgm:pt modelId="{1D026669-03BE-400B-BD7B-B7F085ED4903}" type="pres">
      <dgm:prSet presAssocID="{EFC84936-8796-4C8D-AEB5-AF103BD88AFF}" presName="rootComposite" presStyleCnt="0"/>
      <dgm:spPr/>
    </dgm:pt>
    <dgm:pt modelId="{D16B3367-CE24-440F-9131-FC34F07FFDA4}" type="pres">
      <dgm:prSet presAssocID="{EFC84936-8796-4C8D-AEB5-AF103BD88AF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8EF3EC-AA15-4CBD-81F9-E9D546B86DE9}" type="pres">
      <dgm:prSet presAssocID="{EFC84936-8796-4C8D-AEB5-AF103BD88AFF}" presName="rootConnector" presStyleLbl="node2" presStyleIdx="2" presStyleCnt="3"/>
      <dgm:spPr/>
      <dgm:t>
        <a:bodyPr/>
        <a:lstStyle/>
        <a:p>
          <a:endParaRPr lang="ru-RU"/>
        </a:p>
      </dgm:t>
    </dgm:pt>
    <dgm:pt modelId="{06789406-A5FF-429A-B282-C343ABB654DB}" type="pres">
      <dgm:prSet presAssocID="{EFC84936-8796-4C8D-AEB5-AF103BD88AFF}" presName="hierChild4" presStyleCnt="0"/>
      <dgm:spPr/>
    </dgm:pt>
    <dgm:pt modelId="{7D4DA1F7-54E1-4BC5-B8B1-91D054F1413C}" type="pres">
      <dgm:prSet presAssocID="{EFC84936-8796-4C8D-AEB5-AF103BD88AFF}" presName="hierChild5" presStyleCnt="0"/>
      <dgm:spPr/>
    </dgm:pt>
    <dgm:pt modelId="{143A837C-DE7E-4BF6-A3F4-A96D0378CC33}" type="pres">
      <dgm:prSet presAssocID="{12C3D30A-953F-4F92-8CE7-1248881B925F}" presName="hierChild3" presStyleCnt="0"/>
      <dgm:spPr/>
    </dgm:pt>
  </dgm:ptLst>
  <dgm:cxnLst>
    <dgm:cxn modelId="{9003E5E7-57AC-42A6-BE65-36F0C606882F}" type="presOf" srcId="{6A38CF68-DFEA-4DCA-A9D8-4FBE9C197448}" destId="{8A3D7B1E-6059-4006-B60F-5347D9226554}" srcOrd="0" destOrd="0" presId="urn:microsoft.com/office/officeart/2005/8/layout/orgChart1"/>
    <dgm:cxn modelId="{9E704A82-E4BD-4335-B626-9B4ACBA310B1}" type="presOf" srcId="{8BD7AEF9-849B-41A9-ACC9-AC4841755CE9}" destId="{2EA4669C-AD3E-4336-B873-1EE4E213256A}" srcOrd="0" destOrd="0" presId="urn:microsoft.com/office/officeart/2005/8/layout/orgChart1"/>
    <dgm:cxn modelId="{2458C8E7-A9C0-47EE-939B-15F4B238986E}" type="presOf" srcId="{EFC84936-8796-4C8D-AEB5-AF103BD88AFF}" destId="{F98EF3EC-AA15-4CBD-81F9-E9D546B86DE9}" srcOrd="1" destOrd="0" presId="urn:microsoft.com/office/officeart/2005/8/layout/orgChart1"/>
    <dgm:cxn modelId="{B737F454-023F-4043-9CD2-E488F89C1713}" type="presOf" srcId="{12C3D30A-953F-4F92-8CE7-1248881B925F}" destId="{95BBF203-A8A3-46E5-9352-91A4B4AA6763}" srcOrd="1" destOrd="0" presId="urn:microsoft.com/office/officeart/2005/8/layout/orgChart1"/>
    <dgm:cxn modelId="{DAFB47E6-D981-4517-880F-1C7BEDD9476B}" srcId="{12C3D30A-953F-4F92-8CE7-1248881B925F}" destId="{EFC84936-8796-4C8D-AEB5-AF103BD88AFF}" srcOrd="2" destOrd="0" parTransId="{0014E8BA-CAFF-48DB-BCF3-367DC771C494}" sibTransId="{705B9C48-3AE2-4AFE-A13C-69EA027B66E8}"/>
    <dgm:cxn modelId="{61CB7265-49EB-4B41-806E-52B706A012C9}" type="presOf" srcId="{420B3717-52AE-4832-B2C5-BDFBA823F807}" destId="{467A3154-D749-4D24-BC49-C1D7CC45146A}" srcOrd="0" destOrd="0" presId="urn:microsoft.com/office/officeart/2005/8/layout/orgChart1"/>
    <dgm:cxn modelId="{7F8E845B-E9CC-4CD0-9484-9DE8BEAB20C1}" type="presOf" srcId="{9AE9BA1A-396A-4DDC-811C-EDFBB0830003}" destId="{12EE2ED3-6F2B-4F43-835E-85F5CCEA509C}" srcOrd="0" destOrd="0" presId="urn:microsoft.com/office/officeart/2005/8/layout/orgChart1"/>
    <dgm:cxn modelId="{191565C7-3CE0-416B-8E68-C87C8A74E59F}" type="presOf" srcId="{EFC84936-8796-4C8D-AEB5-AF103BD88AFF}" destId="{D16B3367-CE24-440F-9131-FC34F07FFDA4}" srcOrd="0" destOrd="0" presId="urn:microsoft.com/office/officeart/2005/8/layout/orgChart1"/>
    <dgm:cxn modelId="{71588A2F-D02C-4252-879C-6EF1F3AF8BAA}" type="presOf" srcId="{12C3D30A-953F-4F92-8CE7-1248881B925F}" destId="{AD6CAE5A-7F1A-4251-B888-E00FCE77784F}" srcOrd="0" destOrd="0" presId="urn:microsoft.com/office/officeart/2005/8/layout/orgChart1"/>
    <dgm:cxn modelId="{C7139867-9AAD-46EA-B481-B3F89BDAD52F}" type="presOf" srcId="{420B3717-52AE-4832-B2C5-BDFBA823F807}" destId="{0A9C3216-B0A9-45BB-A762-61A4DD538B90}" srcOrd="1" destOrd="0" presId="urn:microsoft.com/office/officeart/2005/8/layout/orgChart1"/>
    <dgm:cxn modelId="{2D2C8779-E7A4-4AEC-8814-29DC87865095}" type="presOf" srcId="{98B8C516-198D-43F5-8AEF-586A35F63CF3}" destId="{39C7B6C7-7D03-4A7F-BA5F-82083BD7C9F1}" srcOrd="0" destOrd="0" presId="urn:microsoft.com/office/officeart/2005/8/layout/orgChart1"/>
    <dgm:cxn modelId="{012F9FA4-2F1C-40BC-B767-AF08B7770543}" type="presOf" srcId="{9AE9BA1A-396A-4DDC-811C-EDFBB0830003}" destId="{FBF054AE-703A-4514-9A3D-75B2C2223657}" srcOrd="1" destOrd="0" presId="urn:microsoft.com/office/officeart/2005/8/layout/orgChart1"/>
    <dgm:cxn modelId="{2C0F7B2C-77A9-47AB-B5AB-A995EEAD4EE9}" srcId="{12C3D30A-953F-4F92-8CE7-1248881B925F}" destId="{9AE9BA1A-396A-4DDC-811C-EDFBB0830003}" srcOrd="0" destOrd="0" parTransId="{98B8C516-198D-43F5-8AEF-586A35F63CF3}" sibTransId="{E9EB5BEB-B73D-4F61-A29E-FEAD50A48EDC}"/>
    <dgm:cxn modelId="{FAEEBD45-64A9-46A9-B59F-34EB4A89D070}" srcId="{12C3D30A-953F-4F92-8CE7-1248881B925F}" destId="{420B3717-52AE-4832-B2C5-BDFBA823F807}" srcOrd="1" destOrd="0" parTransId="{6A38CF68-DFEA-4DCA-A9D8-4FBE9C197448}" sibTransId="{9B5FAB29-BF57-4E7B-83A6-22713A276F66}"/>
    <dgm:cxn modelId="{5665CF66-56D7-4598-91E9-EF2D39AEB70D}" type="presOf" srcId="{0014E8BA-CAFF-48DB-BCF3-367DC771C494}" destId="{A9ED5E23-DFA2-482F-96BD-4F2CE44EFA04}" srcOrd="0" destOrd="0" presId="urn:microsoft.com/office/officeart/2005/8/layout/orgChart1"/>
    <dgm:cxn modelId="{B30F50CD-5F1A-4789-8B41-DA8DE4C3B970}" srcId="{8BD7AEF9-849B-41A9-ACC9-AC4841755CE9}" destId="{12C3D30A-953F-4F92-8CE7-1248881B925F}" srcOrd="0" destOrd="0" parTransId="{128738B1-2198-47DA-8FC6-7CA649F887FF}" sibTransId="{15A056CD-D0F6-4340-9D4F-976B4B4A3ED4}"/>
    <dgm:cxn modelId="{FA3184BB-B7AB-40C1-A228-F048AAE5EF6C}" type="presParOf" srcId="{2EA4669C-AD3E-4336-B873-1EE4E213256A}" destId="{E9FFB6F0-5F27-4C14-BDEB-913AFF7B179D}" srcOrd="0" destOrd="0" presId="urn:microsoft.com/office/officeart/2005/8/layout/orgChart1"/>
    <dgm:cxn modelId="{DE0478D8-AE1D-491F-BE08-D8C76236F6AB}" type="presParOf" srcId="{E9FFB6F0-5F27-4C14-BDEB-913AFF7B179D}" destId="{1B876617-CC91-4C26-9645-7FC0C3CA2C6F}" srcOrd="0" destOrd="0" presId="urn:microsoft.com/office/officeart/2005/8/layout/orgChart1"/>
    <dgm:cxn modelId="{4E9DE736-8419-49F0-B78F-D46630140200}" type="presParOf" srcId="{1B876617-CC91-4C26-9645-7FC0C3CA2C6F}" destId="{AD6CAE5A-7F1A-4251-B888-E00FCE77784F}" srcOrd="0" destOrd="0" presId="urn:microsoft.com/office/officeart/2005/8/layout/orgChart1"/>
    <dgm:cxn modelId="{3EEF520A-B566-418A-97D0-4356EE2BDEEC}" type="presParOf" srcId="{1B876617-CC91-4C26-9645-7FC0C3CA2C6F}" destId="{95BBF203-A8A3-46E5-9352-91A4B4AA6763}" srcOrd="1" destOrd="0" presId="urn:microsoft.com/office/officeart/2005/8/layout/orgChart1"/>
    <dgm:cxn modelId="{4DD7BDAC-976C-45CA-9D94-295197AA8BCC}" type="presParOf" srcId="{E9FFB6F0-5F27-4C14-BDEB-913AFF7B179D}" destId="{99F113AC-CC24-4480-87D9-CA1E1E1AB409}" srcOrd="1" destOrd="0" presId="urn:microsoft.com/office/officeart/2005/8/layout/orgChart1"/>
    <dgm:cxn modelId="{2485845A-ED79-4819-8D1C-D07C56DA9063}" type="presParOf" srcId="{99F113AC-CC24-4480-87D9-CA1E1E1AB409}" destId="{39C7B6C7-7D03-4A7F-BA5F-82083BD7C9F1}" srcOrd="0" destOrd="0" presId="urn:microsoft.com/office/officeart/2005/8/layout/orgChart1"/>
    <dgm:cxn modelId="{4A6E4756-1A47-459B-A0AC-43F206F31055}" type="presParOf" srcId="{99F113AC-CC24-4480-87D9-CA1E1E1AB409}" destId="{B0EA3483-C1DF-4C30-8ACE-5F5D7461C8C2}" srcOrd="1" destOrd="0" presId="urn:microsoft.com/office/officeart/2005/8/layout/orgChart1"/>
    <dgm:cxn modelId="{2EAF1FDA-B7A7-4995-AB34-52B9FE1A8631}" type="presParOf" srcId="{B0EA3483-C1DF-4C30-8ACE-5F5D7461C8C2}" destId="{7F3E1C74-723E-4F9F-BCCF-EB9638D87E60}" srcOrd="0" destOrd="0" presId="urn:microsoft.com/office/officeart/2005/8/layout/orgChart1"/>
    <dgm:cxn modelId="{D7763664-B204-4C8A-A79C-FB05A30F4422}" type="presParOf" srcId="{7F3E1C74-723E-4F9F-BCCF-EB9638D87E60}" destId="{12EE2ED3-6F2B-4F43-835E-85F5CCEA509C}" srcOrd="0" destOrd="0" presId="urn:microsoft.com/office/officeart/2005/8/layout/orgChart1"/>
    <dgm:cxn modelId="{4C8C3C53-902A-4E86-A8F5-0AECB70C1897}" type="presParOf" srcId="{7F3E1C74-723E-4F9F-BCCF-EB9638D87E60}" destId="{FBF054AE-703A-4514-9A3D-75B2C2223657}" srcOrd="1" destOrd="0" presId="urn:microsoft.com/office/officeart/2005/8/layout/orgChart1"/>
    <dgm:cxn modelId="{3F542F4E-CA30-4FC3-80C2-8C0848C924A6}" type="presParOf" srcId="{B0EA3483-C1DF-4C30-8ACE-5F5D7461C8C2}" destId="{8403D0A9-6620-4213-9B78-94CDF3A40039}" srcOrd="1" destOrd="0" presId="urn:microsoft.com/office/officeart/2005/8/layout/orgChart1"/>
    <dgm:cxn modelId="{D3C19D22-C9D5-49B1-852C-C923D1F89414}" type="presParOf" srcId="{B0EA3483-C1DF-4C30-8ACE-5F5D7461C8C2}" destId="{87CD130A-FBB2-40E9-9080-77CF6E828FB1}" srcOrd="2" destOrd="0" presId="urn:microsoft.com/office/officeart/2005/8/layout/orgChart1"/>
    <dgm:cxn modelId="{60A054FB-A30F-4C2C-AF9D-2DBA3B7C4967}" type="presParOf" srcId="{99F113AC-CC24-4480-87D9-CA1E1E1AB409}" destId="{8A3D7B1E-6059-4006-B60F-5347D9226554}" srcOrd="2" destOrd="0" presId="urn:microsoft.com/office/officeart/2005/8/layout/orgChart1"/>
    <dgm:cxn modelId="{5D8698B3-C02D-4D90-A796-B2D741C6B89C}" type="presParOf" srcId="{99F113AC-CC24-4480-87D9-CA1E1E1AB409}" destId="{08452D4A-37DB-4826-8235-3CA1EDE6F12B}" srcOrd="3" destOrd="0" presId="urn:microsoft.com/office/officeart/2005/8/layout/orgChart1"/>
    <dgm:cxn modelId="{7B25BD19-9757-4C1D-B7DC-7918602661AC}" type="presParOf" srcId="{08452D4A-37DB-4826-8235-3CA1EDE6F12B}" destId="{2E107C0C-8E9C-4361-9956-7641196A9E28}" srcOrd="0" destOrd="0" presId="urn:microsoft.com/office/officeart/2005/8/layout/orgChart1"/>
    <dgm:cxn modelId="{7FDDD35F-46C8-469B-A7A5-660B3B85E39E}" type="presParOf" srcId="{2E107C0C-8E9C-4361-9956-7641196A9E28}" destId="{467A3154-D749-4D24-BC49-C1D7CC45146A}" srcOrd="0" destOrd="0" presId="urn:microsoft.com/office/officeart/2005/8/layout/orgChart1"/>
    <dgm:cxn modelId="{7DCD1D77-BF63-4CDE-8AE0-8687B52788DF}" type="presParOf" srcId="{2E107C0C-8E9C-4361-9956-7641196A9E28}" destId="{0A9C3216-B0A9-45BB-A762-61A4DD538B90}" srcOrd="1" destOrd="0" presId="urn:microsoft.com/office/officeart/2005/8/layout/orgChart1"/>
    <dgm:cxn modelId="{3D66184D-A004-4ED3-9373-6A583E24A99D}" type="presParOf" srcId="{08452D4A-37DB-4826-8235-3CA1EDE6F12B}" destId="{1D5BCEA8-B9C3-4C39-B583-C0BA04A91324}" srcOrd="1" destOrd="0" presId="urn:microsoft.com/office/officeart/2005/8/layout/orgChart1"/>
    <dgm:cxn modelId="{B42BFCFA-B9E4-4BEA-A2F3-BBE508827518}" type="presParOf" srcId="{08452D4A-37DB-4826-8235-3CA1EDE6F12B}" destId="{77C4A184-93E8-4C7B-ADE1-FAF9C7FB36CF}" srcOrd="2" destOrd="0" presId="urn:microsoft.com/office/officeart/2005/8/layout/orgChart1"/>
    <dgm:cxn modelId="{190D1AB7-FC4C-4A4A-B3CF-D42AE07461F2}" type="presParOf" srcId="{99F113AC-CC24-4480-87D9-CA1E1E1AB409}" destId="{A9ED5E23-DFA2-482F-96BD-4F2CE44EFA04}" srcOrd="4" destOrd="0" presId="urn:microsoft.com/office/officeart/2005/8/layout/orgChart1"/>
    <dgm:cxn modelId="{33A4C3C4-1E51-4AEB-B10F-33838EA72089}" type="presParOf" srcId="{99F113AC-CC24-4480-87D9-CA1E1E1AB409}" destId="{8E46FF7A-5902-4DA9-9682-BC53239402FB}" srcOrd="5" destOrd="0" presId="urn:microsoft.com/office/officeart/2005/8/layout/orgChart1"/>
    <dgm:cxn modelId="{26BD91FC-2FD4-42D7-876B-B1B754BA7511}" type="presParOf" srcId="{8E46FF7A-5902-4DA9-9682-BC53239402FB}" destId="{1D026669-03BE-400B-BD7B-B7F085ED4903}" srcOrd="0" destOrd="0" presId="urn:microsoft.com/office/officeart/2005/8/layout/orgChart1"/>
    <dgm:cxn modelId="{E9AEA8DF-F493-488C-98D9-1A0B90AEB35C}" type="presParOf" srcId="{1D026669-03BE-400B-BD7B-B7F085ED4903}" destId="{D16B3367-CE24-440F-9131-FC34F07FFDA4}" srcOrd="0" destOrd="0" presId="urn:microsoft.com/office/officeart/2005/8/layout/orgChart1"/>
    <dgm:cxn modelId="{D18489E0-7281-4B6D-95A6-3A29E3C49D50}" type="presParOf" srcId="{1D026669-03BE-400B-BD7B-B7F085ED4903}" destId="{F98EF3EC-AA15-4CBD-81F9-E9D546B86DE9}" srcOrd="1" destOrd="0" presId="urn:microsoft.com/office/officeart/2005/8/layout/orgChart1"/>
    <dgm:cxn modelId="{ACEB9F20-B24D-4A85-8F43-DA5D3F08449E}" type="presParOf" srcId="{8E46FF7A-5902-4DA9-9682-BC53239402FB}" destId="{06789406-A5FF-429A-B282-C343ABB654DB}" srcOrd="1" destOrd="0" presId="urn:microsoft.com/office/officeart/2005/8/layout/orgChart1"/>
    <dgm:cxn modelId="{A8A64EE9-D056-44B7-A761-94B9B77D6622}" type="presParOf" srcId="{8E46FF7A-5902-4DA9-9682-BC53239402FB}" destId="{7D4DA1F7-54E1-4BC5-B8B1-91D054F1413C}" srcOrd="2" destOrd="0" presId="urn:microsoft.com/office/officeart/2005/8/layout/orgChart1"/>
    <dgm:cxn modelId="{499EE0CD-6005-46A0-98C5-F06AF49AC079}" type="presParOf" srcId="{E9FFB6F0-5F27-4C14-BDEB-913AFF7B179D}" destId="{143A837C-DE7E-4BF6-A3F4-A96D0378CC33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8278E9-A60C-4BBE-9860-408FD66902F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A032F4-FFAB-44DD-9A6B-EFCBAAEDBBE1}" type="asst">
      <dgm:prSet phldrT="[Текст]"/>
      <dgm:spPr/>
      <dgm:t>
        <a:bodyPr/>
        <a:lstStyle/>
        <a:p>
          <a:r>
            <a:rPr lang="ru-RU" dirty="0" smtClean="0"/>
            <a:t>Позиция </a:t>
          </a:r>
          <a:endParaRPr lang="ru-RU" dirty="0"/>
        </a:p>
      </dgm:t>
    </dgm:pt>
    <dgm:pt modelId="{04C92E98-8BE3-4004-B190-E8A2D2606BE2}" type="parTrans" cxnId="{59C12E3C-01A7-4D60-920F-09636E46E3DB}">
      <dgm:prSet/>
      <dgm:spPr/>
      <dgm:t>
        <a:bodyPr/>
        <a:lstStyle/>
        <a:p>
          <a:endParaRPr lang="ru-RU"/>
        </a:p>
      </dgm:t>
    </dgm:pt>
    <dgm:pt modelId="{6A4B5737-0C3E-44C2-B5C3-FEF56EBA96D9}" type="sibTrans" cxnId="{59C12E3C-01A7-4D60-920F-09636E46E3DB}">
      <dgm:prSet/>
      <dgm:spPr/>
      <dgm:t>
        <a:bodyPr/>
        <a:lstStyle/>
        <a:p>
          <a:endParaRPr lang="ru-RU"/>
        </a:p>
      </dgm:t>
    </dgm:pt>
    <dgm:pt modelId="{D90CFD6D-5DB4-4559-BC8F-06E3B9513E2B}">
      <dgm:prSet phldrT="[Текст]"/>
      <dgm:spPr/>
      <dgm:t>
        <a:bodyPr/>
        <a:lstStyle/>
        <a:p>
          <a:r>
            <a:rPr lang="ru-RU" dirty="0" smtClean="0"/>
            <a:t>«читатель»</a:t>
          </a:r>
          <a:endParaRPr lang="ru-RU" dirty="0"/>
        </a:p>
      </dgm:t>
    </dgm:pt>
    <dgm:pt modelId="{D8766481-81FC-4ED8-85FE-E0EFF79CA9CD}" type="parTrans" cxnId="{5B438097-D236-4F07-869F-2B6E45BC5CB5}">
      <dgm:prSet/>
      <dgm:spPr/>
      <dgm:t>
        <a:bodyPr/>
        <a:lstStyle/>
        <a:p>
          <a:endParaRPr lang="ru-RU"/>
        </a:p>
      </dgm:t>
    </dgm:pt>
    <dgm:pt modelId="{F93AD27A-B061-4EE7-935F-F6DF063CDF50}" type="sibTrans" cxnId="{5B438097-D236-4F07-869F-2B6E45BC5CB5}">
      <dgm:prSet/>
      <dgm:spPr/>
      <dgm:t>
        <a:bodyPr/>
        <a:lstStyle/>
        <a:p>
          <a:endParaRPr lang="ru-RU"/>
        </a:p>
      </dgm:t>
    </dgm:pt>
    <dgm:pt modelId="{98E1D82F-F73B-4526-83FC-F3DCFAC29D9C}">
      <dgm:prSet phldrT="[Текст]"/>
      <dgm:spPr/>
      <dgm:t>
        <a:bodyPr/>
        <a:lstStyle/>
        <a:p>
          <a:r>
            <a:rPr lang="ru-RU" dirty="0" smtClean="0"/>
            <a:t>«автор»</a:t>
          </a:r>
          <a:endParaRPr lang="ru-RU" dirty="0"/>
        </a:p>
      </dgm:t>
    </dgm:pt>
    <dgm:pt modelId="{7C0761CF-4A0C-472A-ABE4-D1C35D7BBBCC}" type="parTrans" cxnId="{68E824B3-9338-48E8-BD67-5458B5B03E8B}">
      <dgm:prSet/>
      <dgm:spPr/>
      <dgm:t>
        <a:bodyPr/>
        <a:lstStyle/>
        <a:p>
          <a:endParaRPr lang="ru-RU"/>
        </a:p>
      </dgm:t>
    </dgm:pt>
    <dgm:pt modelId="{77DBDE49-E85E-439C-A802-A95525BB4EE6}" type="sibTrans" cxnId="{68E824B3-9338-48E8-BD67-5458B5B03E8B}">
      <dgm:prSet/>
      <dgm:spPr/>
      <dgm:t>
        <a:bodyPr/>
        <a:lstStyle/>
        <a:p>
          <a:endParaRPr lang="ru-RU"/>
        </a:p>
      </dgm:t>
    </dgm:pt>
    <dgm:pt modelId="{AFE01DB2-1CB9-4B32-ABA5-35288C8049CE}">
      <dgm:prSet phldrT="[Текст]"/>
      <dgm:spPr/>
      <dgm:t>
        <a:bodyPr/>
        <a:lstStyle/>
        <a:p>
          <a:r>
            <a:rPr lang="ru-RU" dirty="0" smtClean="0"/>
            <a:t>«теоретик»</a:t>
          </a:r>
          <a:endParaRPr lang="ru-RU" dirty="0"/>
        </a:p>
      </dgm:t>
    </dgm:pt>
    <dgm:pt modelId="{013FA46A-9345-4701-831C-BBBBE68BFF79}" type="parTrans" cxnId="{F9E85CB6-A6C0-4B2E-B457-67182F250F42}">
      <dgm:prSet/>
      <dgm:spPr/>
      <dgm:t>
        <a:bodyPr/>
        <a:lstStyle/>
        <a:p>
          <a:endParaRPr lang="ru-RU"/>
        </a:p>
      </dgm:t>
    </dgm:pt>
    <dgm:pt modelId="{254A0091-AFA1-4DBA-B2BE-F5736FDDB8F5}" type="sibTrans" cxnId="{F9E85CB6-A6C0-4B2E-B457-67182F250F42}">
      <dgm:prSet/>
      <dgm:spPr/>
      <dgm:t>
        <a:bodyPr/>
        <a:lstStyle/>
        <a:p>
          <a:endParaRPr lang="ru-RU"/>
        </a:p>
      </dgm:t>
    </dgm:pt>
    <dgm:pt modelId="{28640B50-4136-4D4E-B5E4-5BD2034243D8}" type="pres">
      <dgm:prSet presAssocID="{2A8278E9-A60C-4BBE-9860-408FD66902F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0EB550-D014-4B51-83CF-F3ACBCBDF4CC}" type="pres">
      <dgm:prSet presAssocID="{C0A032F4-FFAB-44DD-9A6B-EFCBAAEDBBE1}" presName="hierRoot1" presStyleCnt="0">
        <dgm:presLayoutVars>
          <dgm:hierBranch val="init"/>
        </dgm:presLayoutVars>
      </dgm:prSet>
      <dgm:spPr/>
    </dgm:pt>
    <dgm:pt modelId="{41B1EAF2-D7A9-4A3F-A86D-C272FAE92FCE}" type="pres">
      <dgm:prSet presAssocID="{C0A032F4-FFAB-44DD-9A6B-EFCBAAEDBBE1}" presName="rootComposite1" presStyleCnt="0"/>
      <dgm:spPr/>
    </dgm:pt>
    <dgm:pt modelId="{B72D535F-9EEA-4C70-8A62-A98A7DFB29E5}" type="pres">
      <dgm:prSet presAssocID="{C0A032F4-FFAB-44DD-9A6B-EFCBAAEDBBE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A38ABC-595E-4486-93BC-44196799F722}" type="pres">
      <dgm:prSet presAssocID="{C0A032F4-FFAB-44DD-9A6B-EFCBAAEDBBE1}" presName="rootConnector1" presStyleLbl="asst0" presStyleIdx="0" presStyleCnt="0"/>
      <dgm:spPr/>
      <dgm:t>
        <a:bodyPr/>
        <a:lstStyle/>
        <a:p>
          <a:endParaRPr lang="ru-RU"/>
        </a:p>
      </dgm:t>
    </dgm:pt>
    <dgm:pt modelId="{60DCBECC-911F-4CA4-AFC6-78EF3931B322}" type="pres">
      <dgm:prSet presAssocID="{C0A032F4-FFAB-44DD-9A6B-EFCBAAEDBBE1}" presName="hierChild2" presStyleCnt="0"/>
      <dgm:spPr/>
    </dgm:pt>
    <dgm:pt modelId="{0F7BAEA8-4698-40D5-96B5-F44B087A8D0A}" type="pres">
      <dgm:prSet presAssocID="{D8766481-81FC-4ED8-85FE-E0EFF79CA9CD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FD53CEC-D331-4362-BA40-6A5A0D2EE4A5}" type="pres">
      <dgm:prSet presAssocID="{D90CFD6D-5DB4-4559-BC8F-06E3B9513E2B}" presName="hierRoot2" presStyleCnt="0">
        <dgm:presLayoutVars>
          <dgm:hierBranch val="init"/>
        </dgm:presLayoutVars>
      </dgm:prSet>
      <dgm:spPr/>
    </dgm:pt>
    <dgm:pt modelId="{E996C5F5-9870-446A-8FD8-712EC593456C}" type="pres">
      <dgm:prSet presAssocID="{D90CFD6D-5DB4-4559-BC8F-06E3B9513E2B}" presName="rootComposite" presStyleCnt="0"/>
      <dgm:spPr/>
    </dgm:pt>
    <dgm:pt modelId="{E07BFF67-ABD6-4939-B051-5452397E3193}" type="pres">
      <dgm:prSet presAssocID="{D90CFD6D-5DB4-4559-BC8F-06E3B9513E2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C66022-A1F1-464F-B3B7-9C22E86A27D3}" type="pres">
      <dgm:prSet presAssocID="{D90CFD6D-5DB4-4559-BC8F-06E3B9513E2B}" presName="rootConnector" presStyleLbl="node2" presStyleIdx="0" presStyleCnt="3"/>
      <dgm:spPr/>
      <dgm:t>
        <a:bodyPr/>
        <a:lstStyle/>
        <a:p>
          <a:endParaRPr lang="ru-RU"/>
        </a:p>
      </dgm:t>
    </dgm:pt>
    <dgm:pt modelId="{2342BFD4-E844-477F-91B6-105F09C66646}" type="pres">
      <dgm:prSet presAssocID="{D90CFD6D-5DB4-4559-BC8F-06E3B9513E2B}" presName="hierChild4" presStyleCnt="0"/>
      <dgm:spPr/>
    </dgm:pt>
    <dgm:pt modelId="{5ABB15FE-25F5-423A-91B4-9DC3041E3770}" type="pres">
      <dgm:prSet presAssocID="{D90CFD6D-5DB4-4559-BC8F-06E3B9513E2B}" presName="hierChild5" presStyleCnt="0"/>
      <dgm:spPr/>
    </dgm:pt>
    <dgm:pt modelId="{BA45A2DE-FD67-4886-85C1-7A87B5662A6F}" type="pres">
      <dgm:prSet presAssocID="{7C0761CF-4A0C-472A-ABE4-D1C35D7BBBC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B1B6A86-2B1E-4263-AB52-AFAC166E1F62}" type="pres">
      <dgm:prSet presAssocID="{98E1D82F-F73B-4526-83FC-F3DCFAC29D9C}" presName="hierRoot2" presStyleCnt="0">
        <dgm:presLayoutVars>
          <dgm:hierBranch val="init"/>
        </dgm:presLayoutVars>
      </dgm:prSet>
      <dgm:spPr/>
    </dgm:pt>
    <dgm:pt modelId="{E82E60BA-968D-4DA2-A770-D9247179F67F}" type="pres">
      <dgm:prSet presAssocID="{98E1D82F-F73B-4526-83FC-F3DCFAC29D9C}" presName="rootComposite" presStyleCnt="0"/>
      <dgm:spPr/>
    </dgm:pt>
    <dgm:pt modelId="{9AFDCA41-273D-45D7-9A61-B835D9ADD47D}" type="pres">
      <dgm:prSet presAssocID="{98E1D82F-F73B-4526-83FC-F3DCFAC29D9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37DB5F-0AEA-440D-93C9-CFD3EFC4E719}" type="pres">
      <dgm:prSet presAssocID="{98E1D82F-F73B-4526-83FC-F3DCFAC29D9C}" presName="rootConnector" presStyleLbl="node2" presStyleIdx="1" presStyleCnt="3"/>
      <dgm:spPr/>
      <dgm:t>
        <a:bodyPr/>
        <a:lstStyle/>
        <a:p>
          <a:endParaRPr lang="ru-RU"/>
        </a:p>
      </dgm:t>
    </dgm:pt>
    <dgm:pt modelId="{28036EF9-7A18-43C6-8611-F850EEA763E5}" type="pres">
      <dgm:prSet presAssocID="{98E1D82F-F73B-4526-83FC-F3DCFAC29D9C}" presName="hierChild4" presStyleCnt="0"/>
      <dgm:spPr/>
    </dgm:pt>
    <dgm:pt modelId="{9084227C-7442-4E1B-9027-B8B80B2327C3}" type="pres">
      <dgm:prSet presAssocID="{98E1D82F-F73B-4526-83FC-F3DCFAC29D9C}" presName="hierChild5" presStyleCnt="0"/>
      <dgm:spPr/>
    </dgm:pt>
    <dgm:pt modelId="{DDF9BE61-7528-4BCE-AFEA-C4F3D4CD8A08}" type="pres">
      <dgm:prSet presAssocID="{013FA46A-9345-4701-831C-BBBBE68BFF7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8D52C7C-BBE4-4779-A159-A8FD3AA306FF}" type="pres">
      <dgm:prSet presAssocID="{AFE01DB2-1CB9-4B32-ABA5-35288C8049CE}" presName="hierRoot2" presStyleCnt="0">
        <dgm:presLayoutVars>
          <dgm:hierBranch val="init"/>
        </dgm:presLayoutVars>
      </dgm:prSet>
      <dgm:spPr/>
    </dgm:pt>
    <dgm:pt modelId="{F448BD41-DFC2-4E43-A550-A36013F2092F}" type="pres">
      <dgm:prSet presAssocID="{AFE01DB2-1CB9-4B32-ABA5-35288C8049CE}" presName="rootComposite" presStyleCnt="0"/>
      <dgm:spPr/>
    </dgm:pt>
    <dgm:pt modelId="{29C3DADD-5274-4CBC-9CE8-028D7337F2D6}" type="pres">
      <dgm:prSet presAssocID="{AFE01DB2-1CB9-4B32-ABA5-35288C8049C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D23DCC-1955-4D44-A7F8-1C48A487D838}" type="pres">
      <dgm:prSet presAssocID="{AFE01DB2-1CB9-4B32-ABA5-35288C8049CE}" presName="rootConnector" presStyleLbl="node2" presStyleIdx="2" presStyleCnt="3"/>
      <dgm:spPr/>
      <dgm:t>
        <a:bodyPr/>
        <a:lstStyle/>
        <a:p>
          <a:endParaRPr lang="ru-RU"/>
        </a:p>
      </dgm:t>
    </dgm:pt>
    <dgm:pt modelId="{E3AE0F77-413C-44E9-B71B-7ED8B15A295A}" type="pres">
      <dgm:prSet presAssocID="{AFE01DB2-1CB9-4B32-ABA5-35288C8049CE}" presName="hierChild4" presStyleCnt="0"/>
      <dgm:spPr/>
    </dgm:pt>
    <dgm:pt modelId="{F46DD704-85ED-4BF3-A3C8-CC59D3F9EBF2}" type="pres">
      <dgm:prSet presAssocID="{AFE01DB2-1CB9-4B32-ABA5-35288C8049CE}" presName="hierChild5" presStyleCnt="0"/>
      <dgm:spPr/>
    </dgm:pt>
    <dgm:pt modelId="{05E5505A-8D48-41A4-8D43-645282B89CD6}" type="pres">
      <dgm:prSet presAssocID="{C0A032F4-FFAB-44DD-9A6B-EFCBAAEDBBE1}" presName="hierChild3" presStyleCnt="0"/>
      <dgm:spPr/>
    </dgm:pt>
  </dgm:ptLst>
  <dgm:cxnLst>
    <dgm:cxn modelId="{19BD7452-78C5-4B6F-B514-6FCEBBE2E6B0}" type="presOf" srcId="{D8766481-81FC-4ED8-85FE-E0EFF79CA9CD}" destId="{0F7BAEA8-4698-40D5-96B5-F44B087A8D0A}" srcOrd="0" destOrd="0" presId="urn:microsoft.com/office/officeart/2005/8/layout/orgChart1"/>
    <dgm:cxn modelId="{188D9378-FA76-4447-909E-E852C059B012}" type="presOf" srcId="{C0A032F4-FFAB-44DD-9A6B-EFCBAAEDBBE1}" destId="{79A38ABC-595E-4486-93BC-44196799F722}" srcOrd="1" destOrd="0" presId="urn:microsoft.com/office/officeart/2005/8/layout/orgChart1"/>
    <dgm:cxn modelId="{6298716A-0978-40D9-9E46-03E050B95B22}" type="presOf" srcId="{98E1D82F-F73B-4526-83FC-F3DCFAC29D9C}" destId="{8F37DB5F-0AEA-440D-93C9-CFD3EFC4E719}" srcOrd="1" destOrd="0" presId="urn:microsoft.com/office/officeart/2005/8/layout/orgChart1"/>
    <dgm:cxn modelId="{59C12E3C-01A7-4D60-920F-09636E46E3DB}" srcId="{2A8278E9-A60C-4BBE-9860-408FD66902FA}" destId="{C0A032F4-FFAB-44DD-9A6B-EFCBAAEDBBE1}" srcOrd="0" destOrd="0" parTransId="{04C92E98-8BE3-4004-B190-E8A2D2606BE2}" sibTransId="{6A4B5737-0C3E-44C2-B5C3-FEF56EBA96D9}"/>
    <dgm:cxn modelId="{A604B53C-D8FC-42EB-99DE-2C0C57CD5FB6}" type="presOf" srcId="{D90CFD6D-5DB4-4559-BC8F-06E3B9513E2B}" destId="{30C66022-A1F1-464F-B3B7-9C22E86A27D3}" srcOrd="1" destOrd="0" presId="urn:microsoft.com/office/officeart/2005/8/layout/orgChart1"/>
    <dgm:cxn modelId="{F3DB44BD-33E7-4897-8CF8-B9D7AF804B3F}" type="presOf" srcId="{AFE01DB2-1CB9-4B32-ABA5-35288C8049CE}" destId="{29C3DADD-5274-4CBC-9CE8-028D7337F2D6}" srcOrd="0" destOrd="0" presId="urn:microsoft.com/office/officeart/2005/8/layout/orgChart1"/>
    <dgm:cxn modelId="{2B734676-A3A6-45D2-BF8C-9AC68B588106}" type="presOf" srcId="{013FA46A-9345-4701-831C-BBBBE68BFF79}" destId="{DDF9BE61-7528-4BCE-AFEA-C4F3D4CD8A08}" srcOrd="0" destOrd="0" presId="urn:microsoft.com/office/officeart/2005/8/layout/orgChart1"/>
    <dgm:cxn modelId="{BF51C8B7-351A-4149-8DA1-B0C9EFE8B7D3}" type="presOf" srcId="{C0A032F4-FFAB-44DD-9A6B-EFCBAAEDBBE1}" destId="{B72D535F-9EEA-4C70-8A62-A98A7DFB29E5}" srcOrd="0" destOrd="0" presId="urn:microsoft.com/office/officeart/2005/8/layout/orgChart1"/>
    <dgm:cxn modelId="{3D8117D9-A99F-499A-B55F-9824C14B8C31}" type="presOf" srcId="{AFE01DB2-1CB9-4B32-ABA5-35288C8049CE}" destId="{4DD23DCC-1955-4D44-A7F8-1C48A487D838}" srcOrd="1" destOrd="0" presId="urn:microsoft.com/office/officeart/2005/8/layout/orgChart1"/>
    <dgm:cxn modelId="{693E00D4-67D7-4637-B2AB-34182DE2FFB4}" type="presOf" srcId="{98E1D82F-F73B-4526-83FC-F3DCFAC29D9C}" destId="{9AFDCA41-273D-45D7-9A61-B835D9ADD47D}" srcOrd="0" destOrd="0" presId="urn:microsoft.com/office/officeart/2005/8/layout/orgChart1"/>
    <dgm:cxn modelId="{D943306C-4D15-4D47-B488-B36AE8BCAEC7}" type="presOf" srcId="{7C0761CF-4A0C-472A-ABE4-D1C35D7BBBCC}" destId="{BA45A2DE-FD67-4886-85C1-7A87B5662A6F}" srcOrd="0" destOrd="0" presId="urn:microsoft.com/office/officeart/2005/8/layout/orgChart1"/>
    <dgm:cxn modelId="{68E824B3-9338-48E8-BD67-5458B5B03E8B}" srcId="{C0A032F4-FFAB-44DD-9A6B-EFCBAAEDBBE1}" destId="{98E1D82F-F73B-4526-83FC-F3DCFAC29D9C}" srcOrd="1" destOrd="0" parTransId="{7C0761CF-4A0C-472A-ABE4-D1C35D7BBBCC}" sibTransId="{77DBDE49-E85E-439C-A802-A95525BB4EE6}"/>
    <dgm:cxn modelId="{167DF2D9-89E3-4873-8101-002002F76153}" type="presOf" srcId="{2A8278E9-A60C-4BBE-9860-408FD66902FA}" destId="{28640B50-4136-4D4E-B5E4-5BD2034243D8}" srcOrd="0" destOrd="0" presId="urn:microsoft.com/office/officeart/2005/8/layout/orgChart1"/>
    <dgm:cxn modelId="{5B438097-D236-4F07-869F-2B6E45BC5CB5}" srcId="{C0A032F4-FFAB-44DD-9A6B-EFCBAAEDBBE1}" destId="{D90CFD6D-5DB4-4559-BC8F-06E3B9513E2B}" srcOrd="0" destOrd="0" parTransId="{D8766481-81FC-4ED8-85FE-E0EFF79CA9CD}" sibTransId="{F93AD27A-B061-4EE7-935F-F6DF063CDF50}"/>
    <dgm:cxn modelId="{F9E85CB6-A6C0-4B2E-B457-67182F250F42}" srcId="{C0A032F4-FFAB-44DD-9A6B-EFCBAAEDBBE1}" destId="{AFE01DB2-1CB9-4B32-ABA5-35288C8049CE}" srcOrd="2" destOrd="0" parTransId="{013FA46A-9345-4701-831C-BBBBE68BFF79}" sibTransId="{254A0091-AFA1-4DBA-B2BE-F5736FDDB8F5}"/>
    <dgm:cxn modelId="{F9F853BF-F293-4ABD-A45B-F937200FB09F}" type="presOf" srcId="{D90CFD6D-5DB4-4559-BC8F-06E3B9513E2B}" destId="{E07BFF67-ABD6-4939-B051-5452397E3193}" srcOrd="0" destOrd="0" presId="urn:microsoft.com/office/officeart/2005/8/layout/orgChart1"/>
    <dgm:cxn modelId="{75DC6D97-3D5D-4431-8340-5599DAE61A86}" type="presParOf" srcId="{28640B50-4136-4D4E-B5E4-5BD2034243D8}" destId="{E00EB550-D014-4B51-83CF-F3ACBCBDF4CC}" srcOrd="0" destOrd="0" presId="urn:microsoft.com/office/officeart/2005/8/layout/orgChart1"/>
    <dgm:cxn modelId="{BFB2EAB2-44A3-41E8-95E8-39C7279E3D74}" type="presParOf" srcId="{E00EB550-D014-4B51-83CF-F3ACBCBDF4CC}" destId="{41B1EAF2-D7A9-4A3F-A86D-C272FAE92FCE}" srcOrd="0" destOrd="0" presId="urn:microsoft.com/office/officeart/2005/8/layout/orgChart1"/>
    <dgm:cxn modelId="{C10F6001-254E-473F-B6C8-668DAC4704E0}" type="presParOf" srcId="{41B1EAF2-D7A9-4A3F-A86D-C272FAE92FCE}" destId="{B72D535F-9EEA-4C70-8A62-A98A7DFB29E5}" srcOrd="0" destOrd="0" presId="urn:microsoft.com/office/officeart/2005/8/layout/orgChart1"/>
    <dgm:cxn modelId="{48EB25D0-5978-4D23-B1FC-6F76A276B3A4}" type="presParOf" srcId="{41B1EAF2-D7A9-4A3F-A86D-C272FAE92FCE}" destId="{79A38ABC-595E-4486-93BC-44196799F722}" srcOrd="1" destOrd="0" presId="urn:microsoft.com/office/officeart/2005/8/layout/orgChart1"/>
    <dgm:cxn modelId="{625708B6-F681-4217-87B4-C7A21CC8106C}" type="presParOf" srcId="{E00EB550-D014-4B51-83CF-F3ACBCBDF4CC}" destId="{60DCBECC-911F-4CA4-AFC6-78EF3931B322}" srcOrd="1" destOrd="0" presId="urn:microsoft.com/office/officeart/2005/8/layout/orgChart1"/>
    <dgm:cxn modelId="{0A33B76B-BFF8-43FB-8DCE-9075A9641A09}" type="presParOf" srcId="{60DCBECC-911F-4CA4-AFC6-78EF3931B322}" destId="{0F7BAEA8-4698-40D5-96B5-F44B087A8D0A}" srcOrd="0" destOrd="0" presId="urn:microsoft.com/office/officeart/2005/8/layout/orgChart1"/>
    <dgm:cxn modelId="{C92A1C51-A3F2-489D-A0EB-F3DBC752CD7F}" type="presParOf" srcId="{60DCBECC-911F-4CA4-AFC6-78EF3931B322}" destId="{7FD53CEC-D331-4362-BA40-6A5A0D2EE4A5}" srcOrd="1" destOrd="0" presId="urn:microsoft.com/office/officeart/2005/8/layout/orgChart1"/>
    <dgm:cxn modelId="{59BB29D9-7274-4882-BA97-D731D1872031}" type="presParOf" srcId="{7FD53CEC-D331-4362-BA40-6A5A0D2EE4A5}" destId="{E996C5F5-9870-446A-8FD8-712EC593456C}" srcOrd="0" destOrd="0" presId="urn:microsoft.com/office/officeart/2005/8/layout/orgChart1"/>
    <dgm:cxn modelId="{B6C23BFA-248E-4AEF-B97B-1868073AE891}" type="presParOf" srcId="{E996C5F5-9870-446A-8FD8-712EC593456C}" destId="{E07BFF67-ABD6-4939-B051-5452397E3193}" srcOrd="0" destOrd="0" presId="urn:microsoft.com/office/officeart/2005/8/layout/orgChart1"/>
    <dgm:cxn modelId="{4954E832-CCBC-47E6-A394-A88EAA570CA0}" type="presParOf" srcId="{E996C5F5-9870-446A-8FD8-712EC593456C}" destId="{30C66022-A1F1-464F-B3B7-9C22E86A27D3}" srcOrd="1" destOrd="0" presId="urn:microsoft.com/office/officeart/2005/8/layout/orgChart1"/>
    <dgm:cxn modelId="{BAE10664-97B4-493F-8FB3-C7F7A5E8BA49}" type="presParOf" srcId="{7FD53CEC-D331-4362-BA40-6A5A0D2EE4A5}" destId="{2342BFD4-E844-477F-91B6-105F09C66646}" srcOrd="1" destOrd="0" presId="urn:microsoft.com/office/officeart/2005/8/layout/orgChart1"/>
    <dgm:cxn modelId="{9EAF8A33-7264-4829-9536-82823A264F34}" type="presParOf" srcId="{7FD53CEC-D331-4362-BA40-6A5A0D2EE4A5}" destId="{5ABB15FE-25F5-423A-91B4-9DC3041E3770}" srcOrd="2" destOrd="0" presId="urn:microsoft.com/office/officeart/2005/8/layout/orgChart1"/>
    <dgm:cxn modelId="{EAED9DFC-8260-4928-9E08-7F637B970AD5}" type="presParOf" srcId="{60DCBECC-911F-4CA4-AFC6-78EF3931B322}" destId="{BA45A2DE-FD67-4886-85C1-7A87B5662A6F}" srcOrd="2" destOrd="0" presId="urn:microsoft.com/office/officeart/2005/8/layout/orgChart1"/>
    <dgm:cxn modelId="{F1354D6C-DBB7-4360-8DB5-1B67996C1070}" type="presParOf" srcId="{60DCBECC-911F-4CA4-AFC6-78EF3931B322}" destId="{BB1B6A86-2B1E-4263-AB52-AFAC166E1F62}" srcOrd="3" destOrd="0" presId="urn:microsoft.com/office/officeart/2005/8/layout/orgChart1"/>
    <dgm:cxn modelId="{56DD00EA-3D47-47AB-9A21-FAA6CD8CE25B}" type="presParOf" srcId="{BB1B6A86-2B1E-4263-AB52-AFAC166E1F62}" destId="{E82E60BA-968D-4DA2-A770-D9247179F67F}" srcOrd="0" destOrd="0" presId="urn:microsoft.com/office/officeart/2005/8/layout/orgChart1"/>
    <dgm:cxn modelId="{D28954DE-B1C5-4DEB-AE5F-863BCD074F5D}" type="presParOf" srcId="{E82E60BA-968D-4DA2-A770-D9247179F67F}" destId="{9AFDCA41-273D-45D7-9A61-B835D9ADD47D}" srcOrd="0" destOrd="0" presId="urn:microsoft.com/office/officeart/2005/8/layout/orgChart1"/>
    <dgm:cxn modelId="{291ACBBF-A49D-447F-9382-423D1888EA07}" type="presParOf" srcId="{E82E60BA-968D-4DA2-A770-D9247179F67F}" destId="{8F37DB5F-0AEA-440D-93C9-CFD3EFC4E719}" srcOrd="1" destOrd="0" presId="urn:microsoft.com/office/officeart/2005/8/layout/orgChart1"/>
    <dgm:cxn modelId="{ECF7C78A-B902-44A2-B9AC-05B6A48EB576}" type="presParOf" srcId="{BB1B6A86-2B1E-4263-AB52-AFAC166E1F62}" destId="{28036EF9-7A18-43C6-8611-F850EEA763E5}" srcOrd="1" destOrd="0" presId="urn:microsoft.com/office/officeart/2005/8/layout/orgChart1"/>
    <dgm:cxn modelId="{A7FCA719-D0FD-44BC-9752-80505668D8C3}" type="presParOf" srcId="{BB1B6A86-2B1E-4263-AB52-AFAC166E1F62}" destId="{9084227C-7442-4E1B-9027-B8B80B2327C3}" srcOrd="2" destOrd="0" presId="urn:microsoft.com/office/officeart/2005/8/layout/orgChart1"/>
    <dgm:cxn modelId="{5D271EB6-F5FF-4470-B7A1-617AB1240089}" type="presParOf" srcId="{60DCBECC-911F-4CA4-AFC6-78EF3931B322}" destId="{DDF9BE61-7528-4BCE-AFEA-C4F3D4CD8A08}" srcOrd="4" destOrd="0" presId="urn:microsoft.com/office/officeart/2005/8/layout/orgChart1"/>
    <dgm:cxn modelId="{2501B730-F71A-4CB6-93FC-75FAAF2E5DB4}" type="presParOf" srcId="{60DCBECC-911F-4CA4-AFC6-78EF3931B322}" destId="{C8D52C7C-BBE4-4779-A159-A8FD3AA306FF}" srcOrd="5" destOrd="0" presId="urn:microsoft.com/office/officeart/2005/8/layout/orgChart1"/>
    <dgm:cxn modelId="{799557F4-B60E-40C3-AE25-DA00D77FE87F}" type="presParOf" srcId="{C8D52C7C-BBE4-4779-A159-A8FD3AA306FF}" destId="{F448BD41-DFC2-4E43-A550-A36013F2092F}" srcOrd="0" destOrd="0" presId="urn:microsoft.com/office/officeart/2005/8/layout/orgChart1"/>
    <dgm:cxn modelId="{E8A8B24C-096E-4DA2-B559-34DE373CEB9F}" type="presParOf" srcId="{F448BD41-DFC2-4E43-A550-A36013F2092F}" destId="{29C3DADD-5274-4CBC-9CE8-028D7337F2D6}" srcOrd="0" destOrd="0" presId="urn:microsoft.com/office/officeart/2005/8/layout/orgChart1"/>
    <dgm:cxn modelId="{0EB9901D-987D-4C74-AFDF-4BF016347FD0}" type="presParOf" srcId="{F448BD41-DFC2-4E43-A550-A36013F2092F}" destId="{4DD23DCC-1955-4D44-A7F8-1C48A487D838}" srcOrd="1" destOrd="0" presId="urn:microsoft.com/office/officeart/2005/8/layout/orgChart1"/>
    <dgm:cxn modelId="{54562168-C386-4E1A-AAC7-05AB7DC0AACE}" type="presParOf" srcId="{C8D52C7C-BBE4-4779-A159-A8FD3AA306FF}" destId="{E3AE0F77-413C-44E9-B71B-7ED8B15A295A}" srcOrd="1" destOrd="0" presId="urn:microsoft.com/office/officeart/2005/8/layout/orgChart1"/>
    <dgm:cxn modelId="{24F68197-16EA-4AB2-BADC-B1C7BDC5124C}" type="presParOf" srcId="{C8D52C7C-BBE4-4779-A159-A8FD3AA306FF}" destId="{F46DD704-85ED-4BF3-A3C8-CC59D3F9EBF2}" srcOrd="2" destOrd="0" presId="urn:microsoft.com/office/officeart/2005/8/layout/orgChart1"/>
    <dgm:cxn modelId="{F5E07934-BE8F-4960-8319-E612FD29C478}" type="presParOf" srcId="{E00EB550-D014-4B51-83CF-F3ACBCBDF4CC}" destId="{05E5505A-8D48-41A4-8D43-645282B89CD6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kpfu.ru/" TargetMode="External"/><Relationship Id="rId2" Type="http://schemas.openxmlformats.org/officeDocument/2006/relationships/hyperlink" Target="https://studm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" TargetMode="External"/><Relationship Id="rId5" Type="http://schemas.openxmlformats.org/officeDocument/2006/relationships/hyperlink" Target="https://krippo.ru/" TargetMode="External"/><Relationship Id="rId4" Type="http://schemas.openxmlformats.org/officeDocument/2006/relationships/hyperlink" Target="https://www.loiro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функциональная </a:t>
            </a:r>
            <a:br>
              <a:rPr lang="ru-RU" sz="4000" dirty="0" smtClean="0"/>
            </a:br>
            <a:r>
              <a:rPr lang="ru-RU" sz="4000" dirty="0" smtClean="0"/>
              <a:t>читательская грамотность как основа успешности учащихся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714752"/>
            <a:ext cx="8715436" cy="292895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Учитесь и читайте. Читайте книги серьезные. Жизнь сделает остальное.</a:t>
            </a:r>
          </a:p>
          <a:p>
            <a:pPr algn="r"/>
            <a:r>
              <a:rPr lang="ru-RU" dirty="0" smtClean="0"/>
              <a:t>Ф.М.Достоевский</a:t>
            </a:r>
          </a:p>
          <a:p>
            <a:pPr algn="l"/>
            <a:r>
              <a:rPr lang="ru-RU" dirty="0" smtClean="0"/>
              <a:t>Для  молодого  поколения  крайне  важно  связать  успешность  человека  с чтением. Человек начитанный,  образованный должен стать успешным.</a:t>
            </a:r>
          </a:p>
          <a:p>
            <a:pPr algn="r"/>
            <a:r>
              <a:rPr lang="ru-RU" dirty="0" err="1" smtClean="0"/>
              <a:t>Н.Н.Сметанникова</a:t>
            </a:r>
            <a:endParaRPr lang="ru-RU" dirty="0" smtClean="0"/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Основные виды чтения 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401080" cy="5114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Типы чтения</a:t>
            </a:r>
            <a:endParaRPr lang="ru-RU" sz="4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/>
          <a:lstStyle/>
          <a:p>
            <a:r>
              <a:rPr lang="ru-RU" dirty="0" smtClean="0"/>
              <a:t>Приемы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094806"/>
          </a:xfrm>
        </p:spPr>
        <p:txBody>
          <a:bodyPr/>
          <a:lstStyle/>
          <a:p>
            <a:r>
              <a:rPr lang="ru-RU" b="1" dirty="0" smtClean="0"/>
              <a:t>Мозаика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Даны отрывки из текста. Сложить их в один единый текст. Прочитать его.</a:t>
            </a:r>
          </a:p>
          <a:p>
            <a:r>
              <a:rPr lang="ru-RU" b="1" dirty="0" smtClean="0"/>
              <a:t>Верите ли вы?</a:t>
            </a:r>
          </a:p>
          <a:p>
            <a:r>
              <a:rPr lang="ru-RU" b="1" dirty="0" smtClean="0"/>
              <a:t>Подбери соответствующую картинку </a:t>
            </a:r>
            <a:r>
              <a:rPr lang="ru-RU" dirty="0" smtClean="0"/>
              <a:t>Сопоставление иллюстративного материала с текстовой информацией.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«Толстый и тонкий» вопросы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способ организации взаимопроверки понимания текста. </a:t>
            </a:r>
          </a:p>
          <a:p>
            <a:r>
              <a:rPr lang="ru-RU" dirty="0" smtClean="0"/>
              <a:t>«Тонкий» вопрос предполагает репродуктивный однозначный ответ ДА или НЕТ и целиком основан на тексте. </a:t>
            </a:r>
          </a:p>
          <a:p>
            <a:r>
              <a:rPr lang="ru-RU" dirty="0" smtClean="0"/>
              <a:t>«Толстый» вопрос проблемный, требует глубокого осмысления и основан на собственных размышлениях.</a:t>
            </a:r>
          </a:p>
          <a:p>
            <a:r>
              <a:rPr lang="ru-RU" dirty="0" smtClean="0"/>
              <a:t>Примеры «тонких» вопросов: Кто? Что? Когда? Как звали? Было ли? </a:t>
            </a:r>
          </a:p>
          <a:p>
            <a:r>
              <a:rPr lang="ru-RU" dirty="0" smtClean="0"/>
              <a:t>Примеры «толстых» вопросов: дайте три объяснения, почему…? Объясните, почему…? Почему вы думаете…? Почему вы считаете…? В чём различие…? Предположите, что будет, если…? Согласны ли вы…? Верно ли…?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/>
          <a:lstStyle/>
          <a:p>
            <a:r>
              <a:rPr lang="ru-RU" dirty="0" smtClean="0"/>
              <a:t>Стратегия «Идеал»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4423408"/>
          </a:xfrm>
        </p:spPr>
        <p:txBody>
          <a:bodyPr/>
          <a:lstStyle/>
          <a:p>
            <a:r>
              <a:rPr lang="ru-RU" dirty="0" smtClean="0"/>
              <a:t>это технология развития критического мышления.</a:t>
            </a:r>
            <a:r>
              <a:rPr lang="ru-RU" b="1" dirty="0" smtClean="0"/>
              <a:t> </a:t>
            </a:r>
            <a:r>
              <a:rPr lang="ru-RU" dirty="0" smtClean="0"/>
              <a:t>Формирует умения определять проблему, находить и формулировать пути решения. Лучше, если формулировка будет начинаться со слова КАК. Учащиеся предлагают разные способы, выбираются хорошие, эффективные. Затем выбирают единственное решение – самое сильное решение проблемы.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Чтение с остановками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06621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применяется  при чтении  различных  типов  текстов.  Её  цель  –  управление процессом  осмысления  текста  во  время  его  чтения.  Суть заключается в чтении отрывка текста и ответов на вопросы к нему до перехода к чтению следующего отрывка.  Материал  для  чтения  –  тексты  из  учебников. Учитель предварительно работает  с  текстом,  который  учащимся  предстоит  читать  в классе.  Он  разбивает  текст  на  смысловые  отрывки  и готовит к ним вопросы.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r>
              <a:rPr lang="ru-RU" dirty="0" smtClean="0"/>
              <a:t>Чтение про себя с пометками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472518" cy="3923342"/>
          </a:xfrm>
        </p:spPr>
        <p:txBody>
          <a:bodyPr>
            <a:normAutofit/>
          </a:bodyPr>
          <a:lstStyle/>
          <a:p>
            <a:r>
              <a:rPr lang="ru-RU" dirty="0" smtClean="0"/>
              <a:t>чаще  всего  используется  для  работы  со сложными  научными  текстами.  Его  целью  является мониторинг  понимания  читаемого  текста  и  его критический  анализ.  Читатель  делает  на  полях  пометки. Например, такие:</a:t>
            </a:r>
          </a:p>
          <a:p>
            <a:r>
              <a:rPr lang="ru-RU" dirty="0" smtClean="0"/>
              <a:t>+ понял                             + согласен</a:t>
            </a:r>
          </a:p>
          <a:p>
            <a:r>
              <a:rPr lang="ru-RU" dirty="0" smtClean="0"/>
              <a:t>- не понял                         - не согласен                                           </a:t>
            </a:r>
          </a:p>
          <a:p>
            <a:r>
              <a:rPr lang="ru-RU" dirty="0" smtClean="0"/>
              <a:t>? надо обсудить               !! требуется обсуждение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/>
          <a:lstStyle/>
          <a:p>
            <a:r>
              <a:rPr lang="ru-RU" dirty="0" smtClean="0"/>
              <a:t>Прием «Ромашка </a:t>
            </a:r>
            <a:r>
              <a:rPr lang="ru-RU" dirty="0" err="1" smtClean="0"/>
              <a:t>Блума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09054"/>
          </a:xfrm>
        </p:spPr>
        <p:txBody>
          <a:bodyPr/>
          <a:lstStyle/>
          <a:p>
            <a:r>
              <a:rPr lang="ru-RU" dirty="0" smtClean="0"/>
              <a:t>развивает критическое мышление. Он состоит из шести лепестков и содержит определённый тип вопроса. Шесть лепестков – шесть вопросов (простые, уточняющие, интерпретационные (объясняющие), творческие, практические, оценочные)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0472"/>
          </a:xfrm>
        </p:spPr>
        <p:txBody>
          <a:bodyPr/>
          <a:lstStyle/>
          <a:p>
            <a:r>
              <a:rPr lang="ru-RU" dirty="0" smtClean="0"/>
              <a:t>Работа с текстом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Серия </a:t>
            </a:r>
            <a:br>
              <a:rPr lang="ru-RU" smtClean="0"/>
            </a:br>
            <a:r>
              <a:rPr lang="ru-RU" smtClean="0"/>
              <a:t>специализированных </a:t>
            </a:r>
            <a:r>
              <a:rPr lang="ru-RU" dirty="0" smtClean="0"/>
              <a:t>задачников</a:t>
            </a:r>
            <a:endParaRPr lang="ru-RU" dirty="0"/>
          </a:p>
        </p:txBody>
      </p:sp>
      <p:pic>
        <p:nvPicPr>
          <p:cNvPr id="12" name="Содержимое 11" descr="3 кл - коп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3187155"/>
            <a:ext cx="2786050" cy="3670845"/>
          </a:xfrm>
        </p:spPr>
      </p:pic>
      <p:pic>
        <p:nvPicPr>
          <p:cNvPr id="1035" name="Picture 11" descr="C:\Users\User\Desktop\Августовка 1\книги\3 к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000372"/>
            <a:ext cx="2786082" cy="3670887"/>
          </a:xfrm>
          <a:prstGeom prst="rect">
            <a:avLst/>
          </a:prstGeom>
          <a:noFill/>
        </p:spPr>
      </p:pic>
      <p:pic>
        <p:nvPicPr>
          <p:cNvPr id="1037" name="Picture 13" descr="C:\Users\User\Desktop\Августовка 1\книги\2 к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2857496"/>
            <a:ext cx="2743200" cy="3657600"/>
          </a:xfrm>
          <a:prstGeom prst="rect">
            <a:avLst/>
          </a:prstGeom>
          <a:noFill/>
        </p:spPr>
      </p:pic>
      <p:pic>
        <p:nvPicPr>
          <p:cNvPr id="1038" name="Picture 14" descr="C:\Users\User\Desktop\Августовка 1\книги\1к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2571744"/>
            <a:ext cx="2848728" cy="3760866"/>
          </a:xfrm>
          <a:prstGeom prst="rect">
            <a:avLst/>
          </a:prstGeom>
          <a:noFill/>
        </p:spPr>
      </p:pic>
      <p:pic>
        <p:nvPicPr>
          <p:cNvPr id="1039" name="Picture 15" descr="C:\Users\User\Desktop\Августовка 1\книги\2кл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18" y="3143224"/>
            <a:ext cx="2786082" cy="3714776"/>
          </a:xfrm>
          <a:prstGeom prst="rect">
            <a:avLst/>
          </a:prstGeom>
          <a:noFill/>
        </p:spPr>
      </p:pic>
      <p:pic>
        <p:nvPicPr>
          <p:cNvPr id="1040" name="Picture 16" descr="C:\Users\User\Desktop\Августовка 1\книги\2кл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3143248"/>
            <a:ext cx="2900114" cy="3714752"/>
          </a:xfrm>
          <a:prstGeom prst="rect">
            <a:avLst/>
          </a:prstGeom>
          <a:noFill/>
        </p:spPr>
      </p:pic>
      <p:pic>
        <p:nvPicPr>
          <p:cNvPr id="1041" name="Picture 17" descr="C:\Users\User\Desktop\Августовка 1\книги\3кл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4369" y="2571744"/>
            <a:ext cx="2839631" cy="3786174"/>
          </a:xfrm>
          <a:prstGeom prst="rect">
            <a:avLst/>
          </a:prstGeom>
          <a:noFill/>
        </p:spPr>
      </p:pic>
      <p:pic>
        <p:nvPicPr>
          <p:cNvPr id="1042" name="Picture 18" descr="C:\Users\User\Desktop\Августовка 1\книги\3кл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2357430"/>
            <a:ext cx="3000381" cy="4000508"/>
          </a:xfrm>
          <a:prstGeom prst="rect">
            <a:avLst/>
          </a:prstGeom>
          <a:noFill/>
        </p:spPr>
      </p:pic>
      <p:pic>
        <p:nvPicPr>
          <p:cNvPr id="1043" name="Picture 19" descr="C:\Users\User\Desktop\Августовка 1\книги\4кл1ч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56939" y="1785926"/>
            <a:ext cx="2987061" cy="4000528"/>
          </a:xfrm>
          <a:prstGeom prst="rect">
            <a:avLst/>
          </a:prstGeom>
          <a:noFill/>
        </p:spPr>
      </p:pic>
      <p:pic>
        <p:nvPicPr>
          <p:cNvPr id="1044" name="Picture 20" descr="C:\Users\User\Desktop\Августовка 1\книги\4кл2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00760" y="1785926"/>
            <a:ext cx="297029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ГРАМОТНОСТЬ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09054"/>
          </a:xfrm>
        </p:spPr>
        <p:txBody>
          <a:bodyPr/>
          <a:lstStyle/>
          <a:p>
            <a:r>
              <a:rPr lang="ru-RU" dirty="0" smtClean="0"/>
              <a:t>Чтение  и  письмо  являются  измеряемыми</a:t>
            </a:r>
          </a:p>
          <a:p>
            <a:pPr>
              <a:buNone/>
            </a:pPr>
            <a:r>
              <a:rPr lang="ru-RU" dirty="0" smtClean="0"/>
              <a:t>показателями  качества  образования  в</a:t>
            </a:r>
          </a:p>
          <a:p>
            <a:pPr>
              <a:buNone/>
            </a:pPr>
            <a:r>
              <a:rPr lang="ru-RU" dirty="0" smtClean="0"/>
              <a:t>национальных  и  международных  исследованиях</a:t>
            </a:r>
          </a:p>
          <a:p>
            <a:pPr>
              <a:buNone/>
            </a:pPr>
            <a:r>
              <a:rPr lang="ru-RU" dirty="0" smtClean="0"/>
              <a:t>(PIRLS,  PISA,  ЕГЭ)  и  показателем  перспектив</a:t>
            </a:r>
          </a:p>
          <a:p>
            <a:pPr>
              <a:buNone/>
            </a:pPr>
            <a:r>
              <a:rPr lang="ru-RU" dirty="0" smtClean="0"/>
              <a:t>развития экономики страны.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Tulip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196562"/>
            <a:ext cx="7286676" cy="54650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59474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ru-RU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studme.org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ru-RU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kpfu.ru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</a:t>
            </a:r>
            <a:r>
              <a:rPr lang="ru-RU" dirty="0" smtClean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www.loiro.ru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https</a:t>
            </a:r>
            <a:r>
              <a:rPr lang="ru-RU" dirty="0" smtClean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krippo.ru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</a:t>
            </a:r>
            <a:r>
              <a:rPr lang="ru-RU" dirty="0" smtClean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infourok.ru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Модель оценки функциональной грамотности </a:t>
            </a:r>
            <a:br>
              <a:rPr lang="ru-RU" sz="4000" dirty="0" smtClean="0"/>
            </a:br>
            <a:r>
              <a:rPr lang="ru-RU" sz="4000" dirty="0" smtClean="0"/>
              <a:t>PISA-2018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928802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Результаты 15-летних учащихся </a:t>
            </a:r>
            <a:br>
              <a:rPr lang="ru-RU" sz="4000" dirty="0" smtClean="0"/>
            </a:br>
            <a:r>
              <a:rPr lang="ru-RU" sz="4000" dirty="0" smtClean="0"/>
              <a:t>по читательской грамотности</a:t>
            </a:r>
            <a:endParaRPr lang="ru-RU" sz="40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842"/>
                <a:gridCol w="2428892"/>
                <a:gridCol w="2214578"/>
                <a:gridCol w="24002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Номер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Средний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 страны </a:t>
                      </a:r>
                    </a:p>
                    <a:p>
                      <a:pPr algn="ctr"/>
                      <a:r>
                        <a:rPr lang="ru-RU" dirty="0" smtClean="0"/>
                        <a:t>среди других стран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Сингапур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Гонконг (Китай)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Канада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Финляндия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Ирландия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4-8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Эстония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Республика</a:t>
                      </a:r>
                      <a:r>
                        <a:rPr lang="ru-RU" baseline="0" dirty="0" smtClean="0"/>
                        <a:t> Корея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4-9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Япония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Норвегия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7-11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Новая Зеландия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9-14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Российская</a:t>
                      </a:r>
                      <a:r>
                        <a:rPr lang="ru-RU" baseline="0" dirty="0" smtClean="0"/>
                        <a:t> Федерация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19-30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Из указа Президента России</a:t>
            </a:r>
            <a:br>
              <a:rPr lang="ru-RU" sz="4000" dirty="0" smtClean="0"/>
            </a:br>
            <a:r>
              <a:rPr lang="ru-RU" sz="4000" dirty="0" smtClean="0"/>
              <a:t> от 7 мая 2018 года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451864"/>
          </a:xfrm>
        </p:spPr>
        <p:txBody>
          <a:bodyPr/>
          <a:lstStyle/>
          <a:p>
            <a:r>
              <a:rPr lang="ru-RU" dirty="0" smtClean="0"/>
              <a:t>Правительству  РФ  поручено  обеспечить  глобальную конкурентоспособность  российского  образования,  вхождение Российской  Федерации  в  число  10  ведущих  стран  мира  по  качеству общего образования.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24399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Государственной программы РФ «Развитие образования» </a:t>
            </a:r>
            <a:br>
              <a:rPr lang="ru-RU" dirty="0" smtClean="0"/>
            </a:br>
            <a:r>
              <a:rPr lang="ru-RU" dirty="0" smtClean="0"/>
              <a:t>(2018-2025 годы) </a:t>
            </a:r>
            <a:br>
              <a:rPr lang="ru-RU" dirty="0" smtClean="0"/>
            </a:br>
            <a:r>
              <a:rPr lang="ru-RU" dirty="0" smtClean="0"/>
              <a:t>от 26 декабря 2017 г 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3804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Цель  программы  –  качество  образования,  которое характеризуется:  сохранением  лидирующих  позиций  РФ  в международном  исследовании  качества  чтения  и  понимания текстов  (PIRLS),  а  также  в  международном  исследовании  качества математического  и  естественнонаучного  образования  (TIMSS); повышением  позиций  РФ  в  международной  программе  по  оценке образовательных достижений учащихся (PISA) …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</a:t>
            </a:r>
            <a:r>
              <a:rPr lang="ru-RU" sz="4400" dirty="0" smtClean="0"/>
              <a:t>Просмотр и нахождение </a:t>
            </a:r>
            <a:br>
              <a:rPr lang="ru-RU" sz="4400" dirty="0" smtClean="0"/>
            </a:br>
            <a:r>
              <a:rPr lang="ru-RU" sz="4400" dirty="0" smtClean="0"/>
              <a:t>информации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308988"/>
          </a:xfrm>
        </p:spPr>
        <p:txBody>
          <a:bodyPr/>
          <a:lstStyle/>
          <a:p>
            <a:r>
              <a:rPr lang="ru-RU" dirty="0" smtClean="0"/>
              <a:t>Назвать</a:t>
            </a:r>
          </a:p>
          <a:p>
            <a:r>
              <a:rPr lang="ru-RU" dirty="0" smtClean="0"/>
              <a:t>Найти</a:t>
            </a:r>
          </a:p>
          <a:p>
            <a:r>
              <a:rPr lang="ru-RU" dirty="0" smtClean="0"/>
              <a:t>Указать место или время события</a:t>
            </a:r>
          </a:p>
          <a:p>
            <a:r>
              <a:rPr lang="ru-RU" dirty="0" smtClean="0"/>
              <a:t>Найти факт, подтверждающий (опровергающий) высказанную точку зрения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</a:t>
            </a:r>
            <a:r>
              <a:rPr lang="ru-RU" sz="4400" dirty="0" smtClean="0"/>
              <a:t>Интеграция и интерпретация </a:t>
            </a:r>
            <a:br>
              <a:rPr lang="ru-RU" sz="4400" dirty="0" smtClean="0"/>
            </a:br>
            <a:r>
              <a:rPr lang="ru-RU" sz="4400" dirty="0" smtClean="0"/>
              <a:t>сообщений текста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594740"/>
          </a:xfrm>
        </p:spPr>
        <p:txBody>
          <a:bodyPr>
            <a:normAutofit/>
          </a:bodyPr>
          <a:lstStyle/>
          <a:p>
            <a:r>
              <a:rPr lang="ru-RU" dirty="0" smtClean="0"/>
              <a:t>Придумать название или сочинить вступление к тексту</a:t>
            </a:r>
          </a:p>
          <a:p>
            <a:r>
              <a:rPr lang="ru-RU" dirty="0" smtClean="0"/>
              <a:t>Объяснить порядок действий </a:t>
            </a:r>
          </a:p>
          <a:p>
            <a:r>
              <a:rPr lang="ru-RU" dirty="0" smtClean="0"/>
              <a:t>Восстановить названия</a:t>
            </a:r>
          </a:p>
          <a:p>
            <a:r>
              <a:rPr lang="ru-RU" dirty="0" smtClean="0"/>
              <a:t>Дать характеристику герою повествования</a:t>
            </a:r>
          </a:p>
          <a:p>
            <a:r>
              <a:rPr lang="ru-RU" dirty="0" smtClean="0"/>
              <a:t>Объяснить назначение картины или рисунка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3. Осмысление и оценивание </a:t>
            </a:r>
            <a:br>
              <a:rPr lang="ru-RU" sz="4000" dirty="0" smtClean="0"/>
            </a:br>
            <a:r>
              <a:rPr lang="ru-RU" sz="4000" dirty="0" smtClean="0"/>
              <a:t>информации текста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Высказать и обосновать собственную точку зрения на предмет, обсуждаемый в тексте</a:t>
            </a:r>
          </a:p>
          <a:p>
            <a:r>
              <a:rPr lang="ru-RU" dirty="0" smtClean="0"/>
              <a:t>Подтвердить какое-либо утверждение текста на основе собственного опыта</a:t>
            </a:r>
          </a:p>
          <a:p>
            <a:r>
              <a:rPr lang="ru-RU" dirty="0" smtClean="0"/>
              <a:t>Оценить утверждение текста с точки зрения собственных моральных или эстетических представлений</a:t>
            </a:r>
          </a:p>
          <a:p>
            <a:r>
              <a:rPr lang="ru-RU" dirty="0" smtClean="0"/>
              <a:t>Высказать свое мнение о качестве приведенных в тексте доказательств</a:t>
            </a:r>
          </a:p>
          <a:p>
            <a:r>
              <a:rPr lang="ru-RU" dirty="0" smtClean="0"/>
              <a:t>Определить ценность текста для решения определенной задачи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293</TotalTime>
  <Words>778</Words>
  <PresentationFormat>Экран (4:3)</PresentationFormat>
  <Paragraphs>142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функциональная  читательская грамотность как основа успешности учащихся</vt:lpstr>
      <vt:lpstr>ГРАМОТНОСТЬ</vt:lpstr>
      <vt:lpstr>Модель оценки функциональной грамотности  PISA-2018</vt:lpstr>
      <vt:lpstr>Результаты 15-летних учащихся  по читательской грамотности</vt:lpstr>
      <vt:lpstr>Из указа Президента России  от 7 мая 2018 года</vt:lpstr>
      <vt:lpstr>Из Государственной программы РФ «Развитие образования»  (2018-2025 годы)  от 26 декабря 2017 г . </vt:lpstr>
      <vt:lpstr>1. Просмотр и нахождение  информации</vt:lpstr>
      <vt:lpstr>2. Интеграция и интерпретация  сообщений текста</vt:lpstr>
      <vt:lpstr>3. Осмысление и оценивание  информации текста</vt:lpstr>
      <vt:lpstr>Основные виды чтения </vt:lpstr>
      <vt:lpstr>Типы чтения</vt:lpstr>
      <vt:lpstr>Приемы чтения</vt:lpstr>
      <vt:lpstr>«Толстый и тонкий» вопросы </vt:lpstr>
      <vt:lpstr>Стратегия «Идеал»</vt:lpstr>
      <vt:lpstr>Чтение с остановками</vt:lpstr>
      <vt:lpstr>Чтение про себя с пометками</vt:lpstr>
      <vt:lpstr>Прием «Ромашка Блума»</vt:lpstr>
      <vt:lpstr>Работа с текстом</vt:lpstr>
      <vt:lpstr>Серия  специализированных задачников</vt:lpstr>
      <vt:lpstr>Спасибо за внимание!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55</cp:revision>
  <dcterms:created xsi:type="dcterms:W3CDTF">2021-08-18T16:31:21Z</dcterms:created>
  <dcterms:modified xsi:type="dcterms:W3CDTF">2021-08-26T03:33:33Z</dcterms:modified>
</cp:coreProperties>
</file>