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5" r:id="rId2"/>
    <p:sldId id="297" r:id="rId3"/>
    <p:sldId id="296" r:id="rId4"/>
    <p:sldId id="284" r:id="rId5"/>
    <p:sldId id="274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A2"/>
    <a:srgbClr val="E6A874"/>
    <a:srgbClr val="79DCFF"/>
    <a:srgbClr val="1DC4FF"/>
    <a:srgbClr val="2F961A"/>
    <a:srgbClr val="FFFF81"/>
    <a:srgbClr val="CC5134"/>
    <a:srgbClr val="000000"/>
    <a:srgbClr val="66FFFF"/>
    <a:srgbClr val="E86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0857C-A76B-4076-930A-8E91FBA5F527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533C7-7D26-4081-A07A-243059FD55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996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4826790" cy="3203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534400" cy="12241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 «Число один. Цифра 1. Один и много»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229" y="0"/>
            <a:ext cx="92244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973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21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2910" y="1124746"/>
            <a:ext cx="2424914" cy="1820522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8293" y="62068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число предметов на каждом рисунке.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479577" y="1528221"/>
            <a:ext cx="1262560" cy="932809"/>
            <a:chOff x="229992" y="3412599"/>
            <a:chExt cx="3141016" cy="2320657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29992" y="3537690"/>
              <a:ext cx="3141016" cy="2195566"/>
              <a:chOff x="229992" y="3537690"/>
              <a:chExt cx="3141016" cy="2195566"/>
            </a:xfrm>
          </p:grpSpPr>
          <p:grpSp>
            <p:nvGrpSpPr>
              <p:cNvPr id="24" name="Группа 23"/>
              <p:cNvGrpSpPr/>
              <p:nvPr/>
            </p:nvGrpSpPr>
            <p:grpSpPr>
              <a:xfrm>
                <a:off x="229992" y="3537690"/>
                <a:ext cx="3141016" cy="2195566"/>
                <a:chOff x="1201214" y="3537690"/>
                <a:chExt cx="2169794" cy="1516683"/>
              </a:xfrm>
            </p:grpSpPr>
            <p:grpSp>
              <p:nvGrpSpPr>
                <p:cNvPr id="26" name="Группа 25"/>
                <p:cNvGrpSpPr/>
                <p:nvPr/>
              </p:nvGrpSpPr>
              <p:grpSpPr>
                <a:xfrm>
                  <a:off x="1201214" y="3537690"/>
                  <a:ext cx="2169794" cy="1516683"/>
                  <a:chOff x="3995936" y="2789704"/>
                  <a:chExt cx="2169794" cy="1516683"/>
                </a:xfrm>
              </p:grpSpPr>
              <p:sp>
                <p:nvSpPr>
                  <p:cNvPr id="28" name="Месяц 27"/>
                  <p:cNvSpPr/>
                  <p:nvPr/>
                </p:nvSpPr>
                <p:spPr>
                  <a:xfrm rot="5132867">
                    <a:off x="5553662" y="2537676"/>
                    <a:ext cx="360040" cy="864096"/>
                  </a:xfrm>
                  <a:prstGeom prst="moon">
                    <a:avLst>
                      <a:gd name="adj" fmla="val 73989"/>
                    </a:avLst>
                  </a:prstGeom>
                  <a:gradFill flip="none" rotWithShape="1">
                    <a:gsLst>
                      <a:gs pos="0">
                        <a:srgbClr val="3ABF11">
                          <a:shade val="30000"/>
                          <a:satMod val="115000"/>
                        </a:srgbClr>
                      </a:gs>
                      <a:gs pos="50000">
                        <a:srgbClr val="3ABF11">
                          <a:shade val="67500"/>
                          <a:satMod val="115000"/>
                        </a:srgbClr>
                      </a:gs>
                      <a:gs pos="100000">
                        <a:srgbClr val="3ABF11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3175"/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9" name="Выгнутая вверх стрелка 28"/>
                  <p:cNvSpPr/>
                  <p:nvPr/>
                </p:nvSpPr>
                <p:spPr>
                  <a:xfrm rot="9266117">
                    <a:off x="4491279" y="2845407"/>
                    <a:ext cx="1111120" cy="513281"/>
                  </a:xfrm>
                  <a:prstGeom prst="curvedDownArrow">
                    <a:avLst>
                      <a:gd name="adj1" fmla="val 25000"/>
                      <a:gd name="adj2" fmla="val 0"/>
                      <a:gd name="adj3" fmla="val 0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" name="Капля 29"/>
                  <p:cNvSpPr/>
                  <p:nvPr/>
                </p:nvSpPr>
                <p:spPr>
                  <a:xfrm>
                    <a:off x="3995936" y="2852936"/>
                    <a:ext cx="1503570" cy="1453451"/>
                  </a:xfrm>
                  <a:prstGeom prst="teardrop">
                    <a:avLst>
                      <a:gd name="adj" fmla="val 52814"/>
                    </a:avLst>
                  </a:prstGeom>
                  <a:gradFill flip="none" rotWithShape="1">
                    <a:gsLst>
                      <a:gs pos="0">
                        <a:srgbClr val="FF2F2F">
                          <a:shade val="30000"/>
                          <a:satMod val="115000"/>
                        </a:srgbClr>
                      </a:gs>
                      <a:gs pos="50000">
                        <a:srgbClr val="FF2F2F">
                          <a:shade val="67500"/>
                          <a:satMod val="115000"/>
                        </a:srgbClr>
                      </a:gs>
                      <a:gs pos="100000">
                        <a:srgbClr val="FF2F2F">
                          <a:shade val="100000"/>
                          <a:satMod val="115000"/>
                        </a:srgbClr>
                      </a:gs>
                    </a:gsLst>
                    <a:lin ang="13500000" scaled="1"/>
                    <a:tileRect/>
                  </a:gradFill>
                  <a:ln/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7" name="16-конечная звезда 26"/>
                <p:cNvSpPr/>
                <p:nvPr/>
              </p:nvSpPr>
              <p:spPr>
                <a:xfrm>
                  <a:off x="1407436" y="4725144"/>
                  <a:ext cx="173079" cy="166309"/>
                </a:xfrm>
                <a:prstGeom prst="star16">
                  <a:avLst>
                    <a:gd name="adj" fmla="val 13690"/>
                  </a:avLst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5" name="Блок-схема: сохраненные данные 24"/>
              <p:cNvSpPr/>
              <p:nvPr/>
            </p:nvSpPr>
            <p:spPr>
              <a:xfrm rot="20223007">
                <a:off x="888351" y="3827118"/>
                <a:ext cx="552189" cy="477614"/>
              </a:xfrm>
              <a:prstGeom prst="flowChartOnlineStorage">
                <a:avLst/>
              </a:prstGeom>
              <a:solidFill>
                <a:srgbClr val="F2F2F2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3" name="Месяц 22"/>
            <p:cNvSpPr/>
            <p:nvPr/>
          </p:nvSpPr>
          <p:spPr>
            <a:xfrm rot="6006673">
              <a:off x="1530055" y="3092691"/>
              <a:ext cx="457012" cy="1096828"/>
            </a:xfrm>
            <a:prstGeom prst="moon">
              <a:avLst>
                <a:gd name="adj" fmla="val 73989"/>
              </a:avLst>
            </a:prstGeom>
            <a:gradFill flip="none" rotWithShape="1">
              <a:gsLst>
                <a:gs pos="0">
                  <a:srgbClr val="3ABF11">
                    <a:shade val="30000"/>
                    <a:satMod val="115000"/>
                  </a:srgbClr>
                </a:gs>
                <a:gs pos="50000">
                  <a:srgbClr val="3ABF11">
                    <a:shade val="67500"/>
                    <a:satMod val="115000"/>
                  </a:srgbClr>
                </a:gs>
                <a:gs pos="100000">
                  <a:srgbClr val="3ABF11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 w="3175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6371487" y="1643256"/>
            <a:ext cx="918951" cy="640987"/>
            <a:chOff x="6982437" y="5206363"/>
            <a:chExt cx="1124454" cy="784330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6982437" y="5206363"/>
              <a:ext cx="1124454" cy="784330"/>
              <a:chOff x="450784" y="1569505"/>
              <a:chExt cx="1253775" cy="921731"/>
            </a:xfrm>
          </p:grpSpPr>
          <p:sp>
            <p:nvSpPr>
              <p:cNvPr id="52" name="Овал 51"/>
              <p:cNvSpPr/>
              <p:nvPr/>
            </p:nvSpPr>
            <p:spPr>
              <a:xfrm rot="3651057">
                <a:off x="581167" y="1720206"/>
                <a:ext cx="640647" cy="901413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3" name="Прямая соединительная линия 52"/>
              <p:cNvCxnSpPr>
                <a:stCxn id="52" idx="0"/>
              </p:cNvCxnSpPr>
              <p:nvPr/>
            </p:nvCxnSpPr>
            <p:spPr>
              <a:xfrm flipV="1">
                <a:off x="1295118" y="1809439"/>
                <a:ext cx="174304" cy="141942"/>
              </a:xfrm>
              <a:prstGeom prst="line">
                <a:avLst/>
              </a:prstGeom>
              <a:ln w="57150"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4" name="Капля 53"/>
              <p:cNvSpPr/>
              <p:nvPr/>
            </p:nvSpPr>
            <p:spPr>
              <a:xfrm rot="18033874">
                <a:off x="1196483" y="1583323"/>
                <a:ext cx="305738" cy="278102"/>
              </a:xfrm>
              <a:prstGeom prst="teardrop">
                <a:avLst/>
              </a:prstGeom>
              <a:solidFill>
                <a:srgbClr val="00B05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Капля 54"/>
              <p:cNvSpPr/>
              <p:nvPr/>
            </p:nvSpPr>
            <p:spPr>
              <a:xfrm rot="1833874">
                <a:off x="1398821" y="1819750"/>
                <a:ext cx="305738" cy="278102"/>
              </a:xfrm>
              <a:prstGeom prst="teardrop">
                <a:avLst/>
              </a:prstGeom>
              <a:solidFill>
                <a:srgbClr val="00B05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1" name="Блок-схема: сохраненные данные 50"/>
            <p:cNvSpPr/>
            <p:nvPr/>
          </p:nvSpPr>
          <p:spPr>
            <a:xfrm rot="20223007">
              <a:off x="7213790" y="5473265"/>
              <a:ext cx="410031" cy="215821"/>
            </a:xfrm>
            <a:prstGeom prst="flowChartOnlineStorage">
              <a:avLst/>
            </a:prstGeom>
            <a:solidFill>
              <a:srgbClr val="F2F2F2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881959" y="1124744"/>
            <a:ext cx="1048013" cy="1272823"/>
            <a:chOff x="4712154" y="652354"/>
            <a:chExt cx="2205309" cy="2753146"/>
          </a:xfrm>
        </p:grpSpPr>
        <p:grpSp>
          <p:nvGrpSpPr>
            <p:cNvPr id="57" name="Группа 56"/>
            <p:cNvGrpSpPr/>
            <p:nvPr/>
          </p:nvGrpSpPr>
          <p:grpSpPr>
            <a:xfrm rot="18669058">
              <a:off x="4438236" y="926272"/>
              <a:ext cx="2753146" cy="2205309"/>
              <a:chOff x="4156633" y="2951883"/>
              <a:chExt cx="2753146" cy="2205309"/>
            </a:xfrm>
          </p:grpSpPr>
          <p:sp>
            <p:nvSpPr>
              <p:cNvPr id="68" name="Овал 67"/>
              <p:cNvSpPr/>
              <p:nvPr/>
            </p:nvSpPr>
            <p:spPr>
              <a:xfrm>
                <a:off x="4325696" y="2951883"/>
                <a:ext cx="2279997" cy="2205309"/>
              </a:xfrm>
              <a:prstGeom prst="ellipse">
                <a:avLst/>
              </a:prstGeom>
              <a:solidFill>
                <a:srgbClr val="00B05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Месяц 68"/>
              <p:cNvSpPr/>
              <p:nvPr/>
            </p:nvSpPr>
            <p:spPr>
              <a:xfrm rot="14531409">
                <a:off x="5353069" y="3415525"/>
                <a:ext cx="765051" cy="2064723"/>
              </a:xfrm>
              <a:prstGeom prst="moon">
                <a:avLst>
                  <a:gd name="adj" fmla="val 87500"/>
                </a:avLst>
              </a:prstGeom>
              <a:solidFill>
                <a:schemeClr val="accent1">
                  <a:lumMod val="75000"/>
                </a:schemeClr>
              </a:solidFill>
              <a:ln w="76200">
                <a:solidFill>
                  <a:srgbClr val="FFFF99"/>
                </a:solidFill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Месяц 69"/>
              <p:cNvSpPr/>
              <p:nvPr/>
            </p:nvSpPr>
            <p:spPr>
              <a:xfrm rot="3963989">
                <a:off x="4834690" y="2391847"/>
                <a:ext cx="652945" cy="2009059"/>
              </a:xfrm>
              <a:prstGeom prst="moon">
                <a:avLst/>
              </a:prstGeom>
              <a:solidFill>
                <a:srgbClr val="204D17"/>
              </a:solidFill>
              <a:ln>
                <a:solidFill>
                  <a:srgbClr val="204D17"/>
                </a:solidFill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Месяц 70"/>
              <p:cNvSpPr/>
              <p:nvPr/>
            </p:nvSpPr>
            <p:spPr>
              <a:xfrm rot="14532135" flipH="1" flipV="1">
                <a:off x="4937442" y="2685546"/>
                <a:ext cx="707492" cy="2172344"/>
              </a:xfrm>
              <a:prstGeom prst="moon">
                <a:avLst/>
              </a:prstGeom>
              <a:solidFill>
                <a:srgbClr val="204D17"/>
              </a:solidFill>
              <a:ln>
                <a:solidFill>
                  <a:srgbClr val="204D17"/>
                </a:solidFill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Овал 71"/>
              <p:cNvSpPr/>
              <p:nvPr/>
            </p:nvSpPr>
            <p:spPr>
              <a:xfrm rot="19882625">
                <a:off x="4384014" y="3941564"/>
                <a:ext cx="2244074" cy="408152"/>
              </a:xfrm>
              <a:prstGeom prst="ellipse">
                <a:avLst/>
              </a:prstGeom>
              <a:solidFill>
                <a:srgbClr val="204D17"/>
              </a:soli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>
                <a:off x="6532363" y="3530802"/>
                <a:ext cx="377416" cy="136777"/>
              </a:xfrm>
              <a:custGeom>
                <a:avLst/>
                <a:gdLst>
                  <a:gd name="connsiteX0" fmla="*/ 0 w 172528"/>
                  <a:gd name="connsiteY0" fmla="*/ 62525 h 62525"/>
                  <a:gd name="connsiteX1" fmla="*/ 8626 w 172528"/>
                  <a:gd name="connsiteY1" fmla="*/ 19393 h 62525"/>
                  <a:gd name="connsiteX2" fmla="*/ 34506 w 172528"/>
                  <a:gd name="connsiteY2" fmla="*/ 2140 h 62525"/>
                  <a:gd name="connsiteX3" fmla="*/ 172528 w 172528"/>
                  <a:gd name="connsiteY3" fmla="*/ 2140 h 6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528" h="62525">
                    <a:moveTo>
                      <a:pt x="0" y="62525"/>
                    </a:moveTo>
                    <a:cubicBezTo>
                      <a:pt x="2875" y="48148"/>
                      <a:pt x="1352" y="32123"/>
                      <a:pt x="8626" y="19393"/>
                    </a:cubicBezTo>
                    <a:cubicBezTo>
                      <a:pt x="13770" y="10391"/>
                      <a:pt x="24195" y="3225"/>
                      <a:pt x="34506" y="2140"/>
                    </a:cubicBezTo>
                    <a:cubicBezTo>
                      <a:pt x="80261" y="-2676"/>
                      <a:pt x="126521" y="2140"/>
                      <a:pt x="172528" y="2140"/>
                    </a:cubicBezTo>
                  </a:path>
                </a:pathLst>
              </a:custGeom>
              <a:ln>
                <a:solidFill>
                  <a:srgbClr val="24842B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8" name="Месяц 57"/>
            <p:cNvSpPr/>
            <p:nvPr/>
          </p:nvSpPr>
          <p:spPr>
            <a:xfrm rot="11905294">
              <a:off x="6105243" y="1303904"/>
              <a:ext cx="714897" cy="2035281"/>
            </a:xfrm>
            <a:prstGeom prst="moon">
              <a:avLst>
                <a:gd name="adj" fmla="val 28407"/>
              </a:avLst>
            </a:prstGeom>
            <a:solidFill>
              <a:srgbClr val="204D17"/>
            </a:solidFill>
            <a:ln>
              <a:solidFill>
                <a:srgbClr val="204D17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Капля 58"/>
            <p:cNvSpPr/>
            <p:nvPr/>
          </p:nvSpPr>
          <p:spPr>
            <a:xfrm flipH="1">
              <a:off x="6323380" y="1566238"/>
              <a:ext cx="144016" cy="92067"/>
            </a:xfrm>
            <a:prstGeom prst="teardrop">
              <a:avLst/>
            </a:prstGeom>
            <a:solidFill>
              <a:srgbClr val="642F04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Капля 59"/>
            <p:cNvSpPr/>
            <p:nvPr/>
          </p:nvSpPr>
          <p:spPr>
            <a:xfrm rot="20223454" flipH="1">
              <a:off x="6357278" y="1953849"/>
              <a:ext cx="144016" cy="92067"/>
            </a:xfrm>
            <a:prstGeom prst="teardrop">
              <a:avLst/>
            </a:prstGeom>
            <a:solidFill>
              <a:srgbClr val="642F04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Капля 60"/>
            <p:cNvSpPr/>
            <p:nvPr/>
          </p:nvSpPr>
          <p:spPr>
            <a:xfrm rot="21155921" flipH="1">
              <a:off x="6251372" y="2309540"/>
              <a:ext cx="144016" cy="92067"/>
            </a:xfrm>
            <a:prstGeom prst="teardrop">
              <a:avLst/>
            </a:prstGeom>
            <a:solidFill>
              <a:srgbClr val="642F04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Капля 61"/>
            <p:cNvSpPr/>
            <p:nvPr/>
          </p:nvSpPr>
          <p:spPr>
            <a:xfrm rot="640975" flipH="1">
              <a:off x="6045132" y="2650728"/>
              <a:ext cx="144016" cy="92067"/>
            </a:xfrm>
            <a:prstGeom prst="teardrop">
              <a:avLst/>
            </a:prstGeom>
            <a:solidFill>
              <a:srgbClr val="642F04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3" name="Группа 62"/>
            <p:cNvGrpSpPr/>
            <p:nvPr/>
          </p:nvGrpSpPr>
          <p:grpSpPr>
            <a:xfrm>
              <a:off x="6072394" y="1407685"/>
              <a:ext cx="271057" cy="1117510"/>
              <a:chOff x="6197532" y="1731652"/>
              <a:chExt cx="391575" cy="1163543"/>
            </a:xfrm>
            <a:solidFill>
              <a:srgbClr val="642F04"/>
            </a:solidFill>
          </p:grpSpPr>
          <p:sp>
            <p:nvSpPr>
              <p:cNvPr id="64" name="Капля 63"/>
              <p:cNvSpPr/>
              <p:nvPr/>
            </p:nvSpPr>
            <p:spPr>
              <a:xfrm flipH="1">
                <a:off x="6398442" y="1731652"/>
                <a:ext cx="144016" cy="92067"/>
              </a:xfrm>
              <a:prstGeom prst="teardrop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5" name="Капля 64"/>
              <p:cNvSpPr/>
              <p:nvPr/>
            </p:nvSpPr>
            <p:spPr>
              <a:xfrm rot="20223454" flipH="1">
                <a:off x="6445091" y="2130342"/>
                <a:ext cx="144016" cy="92067"/>
              </a:xfrm>
              <a:prstGeom prst="teardrop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Капля 65"/>
              <p:cNvSpPr/>
              <p:nvPr/>
            </p:nvSpPr>
            <p:spPr>
              <a:xfrm rot="21155921" flipH="1">
                <a:off x="6398442" y="2427910"/>
                <a:ext cx="144016" cy="92067"/>
              </a:xfrm>
              <a:prstGeom prst="teardrop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Капля 66"/>
              <p:cNvSpPr/>
              <p:nvPr/>
            </p:nvSpPr>
            <p:spPr>
              <a:xfrm rot="640975" flipH="1">
                <a:off x="6197532" y="2803128"/>
                <a:ext cx="144016" cy="92067"/>
              </a:xfrm>
              <a:prstGeom prst="teardrop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74" name="Группа 211"/>
          <p:cNvGrpSpPr/>
          <p:nvPr/>
        </p:nvGrpSpPr>
        <p:grpSpPr>
          <a:xfrm flipH="1">
            <a:off x="7458020" y="1740048"/>
            <a:ext cx="714380" cy="642942"/>
            <a:chOff x="642910" y="1071546"/>
            <a:chExt cx="1357322" cy="1143008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77" name="Прямоугольник 76"/>
          <p:cNvSpPr/>
          <p:nvPr/>
        </p:nvSpPr>
        <p:spPr>
          <a:xfrm>
            <a:off x="3151873" y="1124745"/>
            <a:ext cx="2716272" cy="182052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8" name="Группа 211"/>
          <p:cNvGrpSpPr/>
          <p:nvPr/>
        </p:nvGrpSpPr>
        <p:grpSpPr>
          <a:xfrm flipH="1">
            <a:off x="2055032" y="1724554"/>
            <a:ext cx="714380" cy="642942"/>
            <a:chOff x="642910" y="1071546"/>
            <a:chExt cx="1357322" cy="1143008"/>
          </a:xfrm>
        </p:grpSpPr>
        <p:sp>
          <p:nvSpPr>
            <p:cNvPr id="79" name="Прямоугольник 78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 80"/>
          <p:cNvSpPr/>
          <p:nvPr/>
        </p:nvSpPr>
        <p:spPr>
          <a:xfrm>
            <a:off x="6190319" y="1124744"/>
            <a:ext cx="2486137" cy="18205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2" name="Группа 211"/>
          <p:cNvGrpSpPr/>
          <p:nvPr/>
        </p:nvGrpSpPr>
        <p:grpSpPr>
          <a:xfrm flipH="1">
            <a:off x="4859530" y="1685682"/>
            <a:ext cx="714380" cy="642942"/>
            <a:chOff x="642910" y="1071546"/>
            <a:chExt cx="1357322" cy="1143008"/>
          </a:xfrm>
        </p:grpSpPr>
        <p:sp>
          <p:nvSpPr>
            <p:cNvPr id="83" name="Прямоугольник 82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00672" y="2421277"/>
            <a:ext cx="1017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один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91880" y="2422047"/>
            <a:ext cx="1017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одно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00192" y="2420888"/>
            <a:ext cx="1017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одна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flipV="1">
            <a:off x="4576313" y="3379284"/>
            <a:ext cx="1455560" cy="146964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endCxn id="16" idx="2"/>
          </p:cNvCxnSpPr>
          <p:nvPr/>
        </p:nvCxnSpPr>
        <p:spPr>
          <a:xfrm flipH="1">
            <a:off x="4591873" y="3379284"/>
            <a:ext cx="1440000" cy="28800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32-конечная звезда 93"/>
          <p:cNvSpPr/>
          <p:nvPr/>
        </p:nvSpPr>
        <p:spPr>
          <a:xfrm>
            <a:off x="4439185" y="4699350"/>
            <a:ext cx="315193" cy="261326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TextBox 94"/>
          <p:cNvSpPr txBox="1"/>
          <p:nvPr/>
        </p:nvSpPr>
        <p:spPr>
          <a:xfrm>
            <a:off x="611560" y="2924944"/>
            <a:ext cx="775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Число один записывают знаком  –  цифрой 1.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51873" y="3379284"/>
            <a:ext cx="2880000" cy="2880000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>
            <a:stCxn id="16" idx="0"/>
            <a:endCxn id="16" idx="2"/>
          </p:cNvCxnSpPr>
          <p:nvPr/>
        </p:nvCxnSpPr>
        <p:spPr>
          <a:xfrm>
            <a:off x="4591873" y="3379284"/>
            <a:ext cx="0" cy="2880000"/>
          </a:xfrm>
          <a:prstGeom prst="line">
            <a:avLst/>
          </a:prstGeom>
          <a:ln w="127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6" idx="1"/>
            <a:endCxn id="16" idx="3"/>
          </p:cNvCxnSpPr>
          <p:nvPr/>
        </p:nvCxnSpPr>
        <p:spPr>
          <a:xfrm>
            <a:off x="3151873" y="4819284"/>
            <a:ext cx="2880000" cy="0"/>
          </a:xfrm>
          <a:prstGeom prst="line">
            <a:avLst/>
          </a:prstGeom>
          <a:ln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8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5" grpId="0"/>
      <p:bldP spid="86" grpId="0"/>
      <p:bldP spid="94" grpId="0" animBg="1"/>
      <p:bldP spid="94" grpId="1" animBg="1"/>
      <p:bldP spid="95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883525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87189" y="63758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Спиши. Продолжи ряды.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4576313" y="3379284"/>
            <a:ext cx="1455560" cy="146964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30" idx="2"/>
          </p:cNvCxnSpPr>
          <p:nvPr/>
        </p:nvCxnSpPr>
        <p:spPr>
          <a:xfrm flipH="1">
            <a:off x="4591873" y="3379284"/>
            <a:ext cx="1440000" cy="28800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32-конечная звезда 28"/>
          <p:cNvSpPr/>
          <p:nvPr/>
        </p:nvSpPr>
        <p:spPr>
          <a:xfrm>
            <a:off x="4439185" y="4699350"/>
            <a:ext cx="315193" cy="261326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151873" y="3379284"/>
            <a:ext cx="2880000" cy="2880000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stCxn id="30" idx="0"/>
            <a:endCxn id="30" idx="2"/>
          </p:cNvCxnSpPr>
          <p:nvPr/>
        </p:nvCxnSpPr>
        <p:spPr>
          <a:xfrm>
            <a:off x="4591873" y="3379284"/>
            <a:ext cx="0" cy="2880000"/>
          </a:xfrm>
          <a:prstGeom prst="line">
            <a:avLst/>
          </a:prstGeom>
          <a:ln w="127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30" idx="1"/>
            <a:endCxn id="30" idx="3"/>
          </p:cNvCxnSpPr>
          <p:nvPr/>
        </p:nvCxnSpPr>
        <p:spPr>
          <a:xfrm>
            <a:off x="3151873" y="4819284"/>
            <a:ext cx="2880000" cy="0"/>
          </a:xfrm>
          <a:prstGeom prst="line">
            <a:avLst/>
          </a:prstGeom>
          <a:ln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24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142751"/>
              </p:ext>
            </p:extLst>
          </p:nvPr>
        </p:nvGraphicFramePr>
        <p:xfrm>
          <a:off x="539550" y="2204865"/>
          <a:ext cx="3528396" cy="2016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044"/>
                <a:gridCol w="392044"/>
                <a:gridCol w="392044"/>
                <a:gridCol w="392044"/>
                <a:gridCol w="392044"/>
                <a:gridCol w="392044"/>
                <a:gridCol w="392044"/>
                <a:gridCol w="392044"/>
                <a:gridCol w="392044"/>
              </a:tblGrid>
              <a:tr h="4032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83609"/>
              </p:ext>
            </p:extLst>
          </p:nvPr>
        </p:nvGraphicFramePr>
        <p:xfrm>
          <a:off x="4932036" y="2204864"/>
          <a:ext cx="3528396" cy="2016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044"/>
                <a:gridCol w="392044"/>
                <a:gridCol w="392044"/>
                <a:gridCol w="392044"/>
                <a:gridCol w="392044"/>
                <a:gridCol w="392044"/>
                <a:gridCol w="392044"/>
                <a:gridCol w="392044"/>
                <a:gridCol w="392044"/>
              </a:tblGrid>
              <a:tr h="4032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 flipH="1">
            <a:off x="1619672" y="2924944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H="1">
            <a:off x="5436096" y="2348880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6012160" y="2522876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>
            <a:off x="6618204" y="2723910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>
            <a:off x="5655062" y="2936992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5655062" y="3717032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H="1">
            <a:off x="6429218" y="3342002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H="1">
            <a:off x="6429508" y="3717032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H="1">
            <a:off x="7221306" y="3356992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H="1">
            <a:off x="7596336" y="3717032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H="1">
            <a:off x="7805154" y="3138026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>
            <a:off x="7609548" y="2535681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H="1">
            <a:off x="7221306" y="2132856"/>
            <a:ext cx="144016" cy="144016"/>
          </a:xfrm>
          <a:prstGeom prst="ellipse">
            <a:avLst/>
          </a:prstGeom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59292" y="1132294"/>
            <a:ext cx="513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точек на рисунке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слева?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6710" y="5283639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 число точек.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1" name="Овал 20"/>
          <p:cNvSpPr/>
          <p:nvPr/>
        </p:nvSpPr>
        <p:spPr>
          <a:xfrm flipH="1">
            <a:off x="494582" y="5445587"/>
            <a:ext cx="164710" cy="144016"/>
          </a:xfrm>
          <a:prstGeom prst="ellipse">
            <a:avLst/>
          </a:prstGeom>
          <a:solidFill>
            <a:srgbClr val="0078A2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141719" y="4365104"/>
            <a:ext cx="1009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одна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12966" y="4416441"/>
            <a:ext cx="1108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5223" y="670629"/>
            <a:ext cx="5529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точек на рисунке справа?</a:t>
            </a:r>
          </a:p>
        </p:txBody>
      </p:sp>
    </p:spTree>
    <p:extLst>
      <p:ext uri="{BB962C8B-B14F-4D97-AF65-F5344CB8AC3E}">
        <p14:creationId xmlns:p14="http://schemas.microsoft.com/office/powerpoint/2010/main" val="121861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 animBg="1"/>
      <p:bldP spid="22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3173</TotalTime>
  <Words>60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Тема урока «Число один. Цифра 1. Один и много»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Юлия</cp:lastModifiedBy>
  <cp:revision>159</cp:revision>
  <dcterms:created xsi:type="dcterms:W3CDTF">2010-09-08T15:30:49Z</dcterms:created>
  <dcterms:modified xsi:type="dcterms:W3CDTF">2021-11-30T18:58:49Z</dcterms:modified>
</cp:coreProperties>
</file>