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5BD43-E743-4F75-8671-93BDCF76F46D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B202F-B025-4791-A359-CDEEFA7208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836712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spc="300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НЕТРАДИЦИОННЫЕ </a:t>
            </a:r>
            <a:r>
              <a:rPr lang="ru-RU" sz="4800" b="1" spc="300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ТЕХНИКИ </a:t>
            </a:r>
            <a:r>
              <a:rPr lang="ru-RU" sz="4800" b="1" spc="300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АППЛИКАЦИИ</a:t>
            </a:r>
            <a:endParaRPr lang="ru-RU" sz="4800" b="1" spc="300" dirty="0">
              <a:solidFill>
                <a:schemeClr val="accent1">
                  <a:lumMod val="75000"/>
                </a:schemeClr>
              </a:solidFill>
              <a:latin typeface="Gabriola" pitchFamily="82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805264"/>
            <a:ext cx="3995338" cy="9172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Times New Roman" pitchFamily="18" charset="0"/>
              </a:rPr>
              <a:t>Выполнила: Саранча Е.В.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3968" y="0"/>
            <a:ext cx="4445666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Аппликация из ваты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644008" y="620688"/>
            <a:ext cx="3857652" cy="26432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     Разорвать вату на мелкие кусочки. Каждый кусочек смазать клеем и приклеить, как показано на образце.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8194" name="Picture 2" descr="D:\Users\Елена\Downloads\загружено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4329090" cy="32426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522007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Аппликация из ткани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323528" y="692696"/>
            <a:ext cx="4071966" cy="200026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abriola" pitchFamily="82" charset="0"/>
              </a:rPr>
              <a:t>Обводим рисунок шаблона на ткань и вырезаем. Затем, готовые кусочки ткани приклеиваем на картон.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9218" name="Picture 2" descr="D:\Users\Елена\Downloads\загружено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60648"/>
            <a:ext cx="2614126" cy="30963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142852"/>
            <a:ext cx="8247860" cy="909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Аппликация из ватных дисков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 descr="D:\Users\Елена\Downloads\загружено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3307432" cy="2545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Picture 3" descr="D:\Users\Елена\Downloads\загружено (1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340768"/>
            <a:ext cx="4594209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1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214290"/>
            <a:ext cx="900115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Аппликация из цветных салфеток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214282" y="785794"/>
            <a:ext cx="4213702" cy="293123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Из салфеток разного цвета подготовить шарики . Катать шарики нужно между ладонями или пальцами с некоторым усилием . Затем, на участки рисунка наносится клей и приклеиваются подготовленные шарики 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11266" name="Picture 2" descr="D:\Users\Елена\Downloads\загружено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3619277" cy="26763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7" name="Picture 3" descr="D:\Users\Елена\Downloads\загружено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052736"/>
            <a:ext cx="2880320" cy="21574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1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5266928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Обрывная аппликация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0" y="620688"/>
            <a:ext cx="5438408" cy="314897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Этот способ хорош для передачи фактуры образа (пушистый цыпленок, кудрявое облачко). В этом случае мы разрываем бумагу на кусочки и составляем из них изображение. Дети 5-7 лет могут усложнить технику: не просто рвать бумажки, как получится, а выщипывать или обрывать контурный рисунок. Обрывная аппликация очень полезна для развития мелкой моторики рук и творческого мышления. </a:t>
            </a:r>
            <a:b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</a:b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0" name="Picture 2" descr="D:\Users\Елена\Downloads\загружено (1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60648"/>
            <a:ext cx="2510780" cy="35658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067944" y="188640"/>
            <a:ext cx="561662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Модульная аппликация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(мозаика)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788024" y="1124744"/>
            <a:ext cx="3854232" cy="249976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При такой технике образ получается путем наклеивания множества одинаковых форм. В качестве основы для модульной аппликации могут использоваться вырезанные кружки, квадратики, треугольники, либо просто рваные бумажки.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D:\Users\Елена\Downloads\загружено (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4041800" cy="30274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0"/>
            <a:ext cx="5997352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Торцевание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28596" y="642918"/>
            <a:ext cx="5151516" cy="228202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Торцевание - один из видов бумажного рукоделия. Эту технику можно отнести и к способу аппликации и к виду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квиллинга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. С помощью торцевания можно создавать удивительные объёмные картины, мозаики, панно, декоративные элементы интерьера, открытки. Эта техника довольно популярна , интерес к ней объясняется необычным эффектом "пушистости" и лёгким способом её исполнения.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 descr="D:\Users\Елена\Downloads\загружено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908720"/>
            <a:ext cx="3301355" cy="21927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pic>
        <p:nvPicPr>
          <p:cNvPr id="15362" name="Picture 2" descr="D:\Users\Елена\Downloads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88640"/>
            <a:ext cx="4761880" cy="3566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395536" y="188640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Дети испытывают трудности: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Неуверенность и скованность в действиях и ответах на вопросы;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Растерянность при использовании способов нестандартного творчества и экспериментирования с материалами;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Затруднения в проявлении творчества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-459432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Задачи, которые решаются в процессе работы с нетрадиционными материалами:</a:t>
            </a:r>
            <a:endParaRPr kumimoji="0" lang="ru-RU" sz="1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836712"/>
            <a:ext cx="8229600" cy="2736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·  Развивается художественное воображение и эстетический вкус.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·  Развивается конструктивное мышление – зачастую, во время работы ребенку необходимо из частей собрать целое.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·  Развивается мелкая моторика и тактильные ощущения, особенно, если помимо бумаги используются другие материалы: ткань, крупа, сухоцветы, соломка.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·  Помогают выучить цвета и формы.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·  Знакомят детей с понятием технология: чтобы получить результат, необходимо выполнить последовательность различных действий: вырезать детали, смазать клеем бумагу, посыпать крупу, размазать пластилин и тому подобное.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1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188640"/>
            <a:ext cx="488173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Симметричная аппликация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0" y="1052736"/>
            <a:ext cx="4786346" cy="221457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Для симметричных изображений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заготовку – квадрат или прямоугольник из бумаги нужного размера – складываем пополам, держим за сгиб, вырезаем половину изображения.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Users\Елена\Downloads\загружено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2889870" cy="40306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851920" y="0"/>
            <a:ext cx="4834880" cy="1428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</a:t>
            </a: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Ленточная аппликация</a:t>
            </a:r>
            <a:b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</a:br>
            <a:endParaRPr kumimoji="0" lang="ru-RU" sz="44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860032" y="1052736"/>
            <a:ext cx="3894014" cy="235460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Этот способ позволяет получить не одно или два, а много одинаковых изображений, разрозненных или связанных между собой. Для изготовления ленточной аппликации необходимо взять широкий лист бумаги, сложить его гармошкой и вырезать изображение.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3074" name="Picture 2" descr="D:\Users\Елена\Downloads\загружено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4763973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1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99592" y="214290"/>
            <a:ext cx="3168352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Оригами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28596" y="714356"/>
            <a:ext cx="3927380" cy="271464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Орига́ми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 (яп. «сложенная бумага») — вид декоративно-прикладного искусства; древнее искусство складывания фигурок из бумаги. Классическое оригами складывается из квадратного листа бумаги и предписывает использование одного листа бумаги без применения клея и ножниц.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D:\Users\Елена\Downloads\загружено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20688"/>
            <a:ext cx="3653107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1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923928" y="357166"/>
            <a:ext cx="4464496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Коллаж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3714712" y="836712"/>
            <a:ext cx="5429288" cy="321471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>
                <a:latin typeface="Gabriola" pitchFamily="82" charset="0"/>
              </a:rPr>
              <a:t> </a:t>
            </a:r>
            <a:r>
              <a:rPr lang="ru-RU" sz="3200" b="1" dirty="0" smtClean="0">
                <a:latin typeface="Gabriola" pitchFamily="82" charset="0"/>
              </a:rPr>
              <a:t>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Коллаж (от фр.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collage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> — приклеивание) — технический приём в изобразительном искусстве, заключающийся в создании живописных или графических произведений путём наклеивания на какую-либо основу предметов и материалов, отличающихся от основы по цвету и фактуре. Коллажем также называется произведение, целиком выполненное в этой технике. Коллаж используется главным образом для получения эффекта неожиданности от сочетания разнородных материалов, а также ради эмоциональной насыщенности и остроты произведения.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itchFamily="82" charset="0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5122" name="Picture 2" descr="D:\Users\Елена\Downloads\загружено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2664296" cy="35569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060" y="1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588696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Мозаика из яичной скорлупы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323528" y="764705"/>
            <a:ext cx="5328592" cy="38884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abriola" pitchFamily="82" charset="0"/>
              </a:rPr>
              <a:t>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abriola" pitchFamily="82" charset="0"/>
              </a:rPr>
              <a:t>Скорлупки от отварных яиц  дети разламывают на мелкие части и откладывают в ёмкость . Затем, на какой-либо участок подготовленного рисунка наносят клей и  посыпают скорлупками . После того , как скорлупки приклеились, их можно раскрасить.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6146" name="Picture 2" descr="D:\Users\Елена\Downloads\загружено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764704"/>
            <a:ext cx="2848464" cy="2664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Елена\Downloads\картинки изо\творчество 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3060" cy="685799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409732" y="0"/>
            <a:ext cx="473426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Аппликация из ниток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093096" y="620688"/>
            <a:ext cx="5050904" cy="300495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itchFamily="82" charset="0"/>
              </a:rPr>
              <a:t>Для данной работы  понадобятся старые шерстяные  нити , которые дети мелко нарезают и откладывают в ёмкости по цветам.  Затем, на участки подготовленного изображения наносится клей и приклеивается нарезанная шерсть 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abriola" pitchFamily="82" charset="0"/>
            </a:endParaRPr>
          </a:p>
        </p:txBody>
      </p:sp>
      <p:pic>
        <p:nvPicPr>
          <p:cNvPr id="7170" name="Picture 2" descr="D:\Users\Елена\Downloads\загружено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2656"/>
            <a:ext cx="2592288" cy="34608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545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</cp:revision>
  <dcterms:created xsi:type="dcterms:W3CDTF">2021-11-20T05:45:23Z</dcterms:created>
  <dcterms:modified xsi:type="dcterms:W3CDTF">2021-11-20T07:45:44Z</dcterms:modified>
</cp:coreProperties>
</file>