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8"/>
  </p:notesMasterIdLst>
  <p:sldIdLst>
    <p:sldId id="258" r:id="rId2"/>
    <p:sldId id="260" r:id="rId3"/>
    <p:sldId id="268" r:id="rId4"/>
    <p:sldId id="264" r:id="rId5"/>
    <p:sldId id="261" r:id="rId6"/>
    <p:sldId id="269" r:id="rId7"/>
    <p:sldId id="265" r:id="rId8"/>
    <p:sldId id="262" r:id="rId9"/>
    <p:sldId id="270" r:id="rId10"/>
    <p:sldId id="259" r:id="rId11"/>
    <p:sldId id="266" r:id="rId12"/>
    <p:sldId id="267" r:id="rId13"/>
    <p:sldId id="263" r:id="rId14"/>
    <p:sldId id="256" r:id="rId15"/>
    <p:sldId id="257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6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100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CA6FC-211A-408E-87ED-969D9546D591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A68AA-98A6-4451-A344-F4FD94C5E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3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A68AA-98A6-4451-A344-F4FD94C5E1E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988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A68AA-98A6-4451-A344-F4FD94C5E1E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806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89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47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67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21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48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07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6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74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13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77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61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3B557-DCEF-4E74-BB21-62628A4B5C00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784C-97AB-4965-A679-2F46CCC07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13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13" Type="http://schemas.openxmlformats.org/officeDocument/2006/relationships/image" Target="../media/image25.jpeg"/><Relationship Id="rId3" Type="http://schemas.openxmlformats.org/officeDocument/2006/relationships/image" Target="../media/image15.jp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jpg"/><Relationship Id="rId3" Type="http://schemas.openxmlformats.org/officeDocument/2006/relationships/image" Target="../media/image25.jpeg"/><Relationship Id="rId7" Type="http://schemas.openxmlformats.org/officeDocument/2006/relationships/image" Target="../media/image18.jpg"/><Relationship Id="rId12" Type="http://schemas.openxmlformats.org/officeDocument/2006/relationships/image" Target="../media/image33.png"/><Relationship Id="rId17" Type="http://schemas.openxmlformats.org/officeDocument/2006/relationships/image" Target="../media/image37.png"/><Relationship Id="rId2" Type="http://schemas.openxmlformats.org/officeDocument/2006/relationships/image" Target="../media/image17.jpe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11" Type="http://schemas.openxmlformats.org/officeDocument/2006/relationships/image" Target="../media/image32.jpeg"/><Relationship Id="rId5" Type="http://schemas.openxmlformats.org/officeDocument/2006/relationships/image" Target="../media/image28.png"/><Relationship Id="rId15" Type="http://schemas.openxmlformats.org/officeDocument/2006/relationships/image" Target="../media/image36.png"/><Relationship Id="rId10" Type="http://schemas.openxmlformats.org/officeDocument/2006/relationships/image" Target="../media/image31.jpg"/><Relationship Id="rId4" Type="http://schemas.openxmlformats.org/officeDocument/2006/relationships/image" Target="../media/image27.png"/><Relationship Id="rId9" Type="http://schemas.openxmlformats.org/officeDocument/2006/relationships/image" Target="../media/image30.png"/><Relationship Id="rId14" Type="http://schemas.openxmlformats.org/officeDocument/2006/relationships/image" Target="../media/image3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chemeClr val="accent1">
                <a:lumMod val="60000"/>
                <a:lumOff val="40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4722" y="907173"/>
            <a:ext cx="9073020" cy="575281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5" name="TextBox 4"/>
          <p:cNvSpPr txBox="1"/>
          <p:nvPr/>
        </p:nvSpPr>
        <p:spPr>
          <a:xfrm>
            <a:off x="3104688" y="-108490"/>
            <a:ext cx="65758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Sitka Text" panose="02000505000000020004" pitchFamily="2" charset="0"/>
                <a:ea typeface="Cambria Math" panose="02040503050406030204" pitchFamily="18" charset="0"/>
              </a:rPr>
              <a:t>«Времена года»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Sitka Text" panose="02000505000000020004" pitchFamily="2" charset="0"/>
              <a:ea typeface="Cambria Math" panose="0204050305040603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48801" y="6075215"/>
            <a:ext cx="2743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Лисова</a:t>
            </a:r>
            <a:r>
              <a:rPr lang="ru-RU" sz="3200" b="1" dirty="0" smtClean="0"/>
              <a:t> Л. И.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810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5951" y="514397"/>
            <a:ext cx="9182382" cy="6191577"/>
          </a:xfrm>
          <a:prstGeom prst="rect">
            <a:avLst/>
          </a:prstGeom>
          <a:effectLst>
            <a:softEdge rad="165100"/>
          </a:effectLst>
        </p:spPr>
      </p:pic>
      <p:sp>
        <p:nvSpPr>
          <p:cNvPr id="6" name="TextBox 5"/>
          <p:cNvSpPr txBox="1"/>
          <p:nvPr/>
        </p:nvSpPr>
        <p:spPr>
          <a:xfrm>
            <a:off x="4459132" y="-210983"/>
            <a:ext cx="32560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Sitka Text" panose="02000505000000020004" pitchFamily="2" charset="0"/>
                <a:ea typeface="Cambria Math" panose="02040503050406030204" pitchFamily="18" charset="0"/>
              </a:rPr>
              <a:t>«Зима»</a:t>
            </a:r>
            <a:endParaRPr lang="ru-RU" sz="6000" b="1" dirty="0">
              <a:solidFill>
                <a:srgbClr val="0070C0"/>
              </a:solidFill>
              <a:latin typeface="Sitka Text" panose="02000505000000020004" pitchFamily="2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2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86" y="271220"/>
            <a:ext cx="11964690" cy="627681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71675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63177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980" y="352254"/>
            <a:ext cx="11887200" cy="620327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60434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241833"/>
              </p:ext>
            </p:extLst>
          </p:nvPr>
        </p:nvGraphicFramePr>
        <p:xfrm>
          <a:off x="1999157" y="441853"/>
          <a:ext cx="8526148" cy="627386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31522">
                  <a:extLst>
                    <a:ext uri="{9D8B030D-6E8A-4147-A177-3AD203B41FA5}">
                      <a16:colId xmlns:a16="http://schemas.microsoft.com/office/drawing/2014/main" val="3707482337"/>
                    </a:ext>
                  </a:extLst>
                </a:gridCol>
                <a:gridCol w="4294626">
                  <a:extLst>
                    <a:ext uri="{9D8B030D-6E8A-4147-A177-3AD203B41FA5}">
                      <a16:colId xmlns:a16="http://schemas.microsoft.com/office/drawing/2014/main" val="1121552281"/>
                    </a:ext>
                  </a:extLst>
                </a:gridCol>
              </a:tblGrid>
              <a:tr h="31775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12957710"/>
                  </a:ext>
                </a:extLst>
              </a:tr>
              <a:tr h="30963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548138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812" y="514890"/>
            <a:ext cx="2386584" cy="28620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530" y="594900"/>
            <a:ext cx="2386584" cy="2862072"/>
          </a:xfrm>
          <a:prstGeom prst="rect">
            <a:avLst/>
          </a:prstGeom>
          <a:effectLst>
            <a:glow rad="127000">
              <a:schemeClr val="bg1"/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912" y="3686112"/>
            <a:ext cx="2331720" cy="28620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6812" y="3686113"/>
            <a:ext cx="2390013" cy="28620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864" y="615950"/>
            <a:ext cx="1360028" cy="1265691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333" y="1875291"/>
            <a:ext cx="998624" cy="14953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2591" y="556244"/>
            <a:ext cx="1492376" cy="1398569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8810" y="1900691"/>
            <a:ext cx="1463457" cy="138753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84"/>
          <a:stretch/>
        </p:blipFill>
        <p:spPr>
          <a:xfrm>
            <a:off x="2208530" y="3740150"/>
            <a:ext cx="1279906" cy="115109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086" y="4954374"/>
            <a:ext cx="1524164" cy="137541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5288" y="3714750"/>
            <a:ext cx="1398206" cy="129349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1646" y="5113776"/>
            <a:ext cx="1290889" cy="13655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972" y="3726238"/>
            <a:ext cx="1278563" cy="131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86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561421"/>
              </p:ext>
            </p:extLst>
          </p:nvPr>
        </p:nvGraphicFramePr>
        <p:xfrm>
          <a:off x="475157" y="441853"/>
          <a:ext cx="8526148" cy="627386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31522">
                  <a:extLst>
                    <a:ext uri="{9D8B030D-6E8A-4147-A177-3AD203B41FA5}">
                      <a16:colId xmlns:a16="http://schemas.microsoft.com/office/drawing/2014/main" val="3707482337"/>
                    </a:ext>
                  </a:extLst>
                </a:gridCol>
                <a:gridCol w="4294626">
                  <a:extLst>
                    <a:ext uri="{9D8B030D-6E8A-4147-A177-3AD203B41FA5}">
                      <a16:colId xmlns:a16="http://schemas.microsoft.com/office/drawing/2014/main" val="1121552281"/>
                    </a:ext>
                  </a:extLst>
                </a:gridCol>
              </a:tblGrid>
              <a:tr h="31775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12957710"/>
                  </a:ext>
                </a:extLst>
              </a:tr>
              <a:tr h="30963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548138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2812" y="3686113"/>
            <a:ext cx="2390013" cy="28620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812" y="3757812"/>
            <a:ext cx="1290889" cy="1365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83" y="619711"/>
            <a:ext cx="2371725" cy="2819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5186" y="535588"/>
            <a:ext cx="2324100" cy="283845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420" y="571929"/>
            <a:ext cx="1286866" cy="130336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693" y="1860051"/>
            <a:ext cx="1264415" cy="157906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383" y="3941263"/>
            <a:ext cx="2563253" cy="14763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0862" y="35102"/>
            <a:ext cx="1397497" cy="15157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095" y="5310638"/>
            <a:ext cx="1606541" cy="128172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0147" y="2399800"/>
            <a:ext cx="1548880" cy="12863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740601" y="1439150"/>
            <a:ext cx="1204928" cy="106979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2879" y="3144564"/>
            <a:ext cx="1487950" cy="17219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2166" y="172301"/>
            <a:ext cx="1250633" cy="12668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1601" y="5228836"/>
            <a:ext cx="1503928" cy="143270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40"/>
          <a:stretch/>
        </p:blipFill>
        <p:spPr>
          <a:xfrm>
            <a:off x="9106001" y="4249148"/>
            <a:ext cx="1456327" cy="131311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61" r="8321" b="10508"/>
          <a:stretch/>
        </p:blipFill>
        <p:spPr>
          <a:xfrm>
            <a:off x="669365" y="5354816"/>
            <a:ext cx="1143938" cy="119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0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6725" y="163481"/>
            <a:ext cx="871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Sitka Text" panose="02000505000000020004" pitchFamily="2" charset="0"/>
                <a:ea typeface="Cambria Math" panose="02040503050406030204" pitchFamily="18" charset="0"/>
              </a:rPr>
              <a:t>Что перепутал художник на картинках?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Sitka Text" panose="02000505000000020004" pitchFamily="2" charset="0"/>
              <a:ea typeface="Cambria Math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948" y="781331"/>
            <a:ext cx="4487558" cy="594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776" y="781331"/>
            <a:ext cx="4563406" cy="5940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7476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8750" y="511444"/>
            <a:ext cx="9639549" cy="6191576"/>
          </a:xfrm>
          <a:prstGeom prst="rect">
            <a:avLst/>
          </a:prstGeom>
          <a:effectLst>
            <a:softEdge rad="190500"/>
          </a:effectLst>
        </p:spPr>
      </p:pic>
      <p:sp>
        <p:nvSpPr>
          <p:cNvPr id="3" name="TextBox 2"/>
          <p:cNvSpPr txBox="1"/>
          <p:nvPr/>
        </p:nvSpPr>
        <p:spPr>
          <a:xfrm>
            <a:off x="4459132" y="-210983"/>
            <a:ext cx="34451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Sitka Text" panose="02000505000000020004" pitchFamily="2" charset="0"/>
                <a:ea typeface="Cambria Math" panose="02040503050406030204" pitchFamily="18" charset="0"/>
              </a:rPr>
              <a:t>«Весна»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Sitka Text" panose="02000505000000020004" pitchFamily="2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33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143" y="0"/>
            <a:ext cx="9699713" cy="6858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1569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980" y="373772"/>
            <a:ext cx="11871704" cy="621300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7109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933" y="666429"/>
            <a:ext cx="10514094" cy="6052089"/>
          </a:xfrm>
          <a:prstGeom prst="rect">
            <a:avLst/>
          </a:prstGeom>
          <a:effectLst>
            <a:glow>
              <a:schemeClr val="bg1">
                <a:lumMod val="75000"/>
              </a:schemeClr>
            </a:glow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4459132" y="-210983"/>
            <a:ext cx="30716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Sitka Text" panose="02000505000000020004" pitchFamily="2" charset="0"/>
                <a:ea typeface="Cambria Math" panose="02040503050406030204" pitchFamily="18" charset="0"/>
              </a:rPr>
              <a:t>«Лето»</a:t>
            </a:r>
            <a:endParaRPr lang="ru-RU" sz="6000" b="1" dirty="0">
              <a:solidFill>
                <a:srgbClr val="FF0000"/>
              </a:solidFill>
              <a:latin typeface="Sitka Text" panose="02000505000000020004" pitchFamily="2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9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0"/>
            <a:ext cx="91233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6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84" y="288167"/>
            <a:ext cx="11980190" cy="631410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9697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2753" y="627974"/>
            <a:ext cx="7795648" cy="623002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4459132" y="-210983"/>
            <a:ext cx="34740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Sitka Text" panose="02000505000000020004" pitchFamily="2" charset="0"/>
                <a:ea typeface="Cambria Math" panose="02040503050406030204" pitchFamily="18" charset="0"/>
              </a:rPr>
              <a:t>«Осень»</a:t>
            </a:r>
            <a:endParaRPr lang="ru-RU" sz="6000" b="1" dirty="0">
              <a:solidFill>
                <a:srgbClr val="0070C0"/>
              </a:solidFill>
              <a:latin typeface="Sitka Text" panose="02000505000000020004" pitchFamily="2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3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524000" y="0"/>
            <a:ext cx="9107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55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</TotalTime>
  <Words>29</Words>
  <Application>Microsoft Office PowerPoint</Application>
  <PresentationFormat>Широкоэкранный</PresentationFormat>
  <Paragraphs>9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Sitka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kolyadin.32@mail.ru</cp:lastModifiedBy>
  <cp:revision>27</cp:revision>
  <dcterms:created xsi:type="dcterms:W3CDTF">2017-10-07T19:55:13Z</dcterms:created>
  <dcterms:modified xsi:type="dcterms:W3CDTF">2021-11-30T08:43:46Z</dcterms:modified>
</cp:coreProperties>
</file>