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225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7C442D6-2D6A-4CF7-ACD9-B535A68814B2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80CB83C-A2A2-4F84-9631-44AFEF8736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017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CB83C-A2A2-4F84-9631-44AFEF87366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3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597455"/>
            <a:ext cx="756084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ко Дню матери</a:t>
            </a:r>
          </a:p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itchFamily="18" charset="0"/>
              </a:rPr>
              <a:t>«Мама, </a:t>
            </a:r>
          </a:p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itchFamily="18" charset="0"/>
              </a:rPr>
              <a:t>Мамочка,</a:t>
            </a:r>
          </a:p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itchFamily="18" charset="0"/>
              </a:rPr>
              <a:t> Мамуля!»</a:t>
            </a:r>
          </a:p>
          <a:p>
            <a:pPr algn="ctr"/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Подготовительная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группа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Автор-разработчик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Злобина В. А.</a:t>
            </a:r>
            <a:endParaRPr lang="ru-RU" dirty="0"/>
          </a:p>
          <a:p>
            <a:pPr algn="ctr"/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0047" y="116632"/>
            <a:ext cx="5363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№25», г. Верхний Тагил, 2021 год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457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45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0"/>
            <a:ext cx="4791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0599" y="2150902"/>
            <a:ext cx="3134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НОД: </a:t>
            </a:r>
            <a:r>
              <a:rPr lang="ru-RU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«Моя любимая мама»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9443" y="1340768"/>
            <a:ext cx="3567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НОД: «Мама </a:t>
            </a:r>
            <a:r>
              <a:rPr lang="ru-RU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самое дорогое для каждого из нас»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2"/>
          <a:stretch/>
        </p:blipFill>
        <p:spPr>
          <a:xfrm rot="10800000">
            <a:off x="4966997" y="1702347"/>
            <a:ext cx="3923648" cy="34533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36667" y="2780928"/>
            <a:ext cx="4537341" cy="39012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2273" y="673512"/>
            <a:ext cx="376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70878" y="0"/>
            <a:ext cx="4791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64441" y="5738551"/>
            <a:ext cx="2045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Беседы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 маме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6165304"/>
            <a:ext cx="4644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spc="50" dirty="0" smtClean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альбома фотографий мам</a:t>
            </a:r>
            <a:endParaRPr lang="ru-RU" sz="2000" spc="50" dirty="0">
              <a:ln w="11430"/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5102456" y="980728"/>
            <a:ext cx="3583096" cy="43096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323528" y="2353559"/>
            <a:ext cx="4481096" cy="335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6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0"/>
            <a:ext cx="4791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268760"/>
            <a:ext cx="2363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 про  мамочку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7"/>
          <a:stretch/>
        </p:blipFill>
        <p:spPr>
          <a:xfrm rot="10800000">
            <a:off x="5004048" y="559435"/>
            <a:ext cx="3976172" cy="28000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8"/>
          <a:stretch/>
        </p:blipFill>
        <p:spPr>
          <a:xfrm rot="5400000">
            <a:off x="767464" y="2794186"/>
            <a:ext cx="4329976" cy="36336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33"/>
          <a:stretch/>
        </p:blipFill>
        <p:spPr>
          <a:xfrm rot="10800000">
            <a:off x="5148064" y="3437393"/>
            <a:ext cx="3824638" cy="337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6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0"/>
            <a:ext cx="4791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609426"/>
            <a:ext cx="2363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 про  мамочку</a:t>
            </a:r>
          </a:p>
        </p:txBody>
      </p:sp>
      <p:pic>
        <p:nvPicPr>
          <p:cNvPr id="9" name="Picture 2" descr="G:\моя работа ЛЕРА\новый отчетный период 17-22\фото и видео с группы солнышко с 2018г\IMG_24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9" b="-70"/>
          <a:stretch/>
        </p:blipFill>
        <p:spPr bwMode="auto">
          <a:xfrm rot="10800000">
            <a:off x="4860032" y="624827"/>
            <a:ext cx="4075389" cy="293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77017" y="3664373"/>
            <a:ext cx="4123496" cy="30926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546" y="2540347"/>
            <a:ext cx="4412056" cy="330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85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4157"/>
            <a:ext cx="4209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9330" y="3551218"/>
            <a:ext cx="2955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– «Это моя мамочка», «</a:t>
            </a:r>
            <a:r>
              <a:rPr lang="ru-RU" sz="1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Самый красивый цветок</a:t>
            </a:r>
            <a:r>
              <a:rPr lang="ru-RU" sz="1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«Я гуляю с мамой</a:t>
            </a:r>
            <a:r>
              <a:rPr lang="ru-RU" sz="1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раскрасок для моей любимой мамы</a:t>
            </a:r>
            <a:endParaRPr lang="ru-RU" sz="1600" b="1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7504" y="620688"/>
            <a:ext cx="3312368" cy="2484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/>
          <a:stretch/>
        </p:blipFill>
        <p:spPr>
          <a:xfrm rot="10800000">
            <a:off x="3547801" y="594814"/>
            <a:ext cx="5500928" cy="21141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219184" y="3541993"/>
            <a:ext cx="3344704" cy="31318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79525" y="3709157"/>
            <a:ext cx="3393376" cy="254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67096" y="3794"/>
            <a:ext cx="4209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646040" y="20101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Лепка – «Моя  мама».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Аппликация – «Цветок в вазе»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22"/>
          <a:stretch/>
        </p:blipFill>
        <p:spPr>
          <a:xfrm rot="10800000">
            <a:off x="1294070" y="3429000"/>
            <a:ext cx="5148064" cy="3317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 b="-55"/>
          <a:stretch/>
        </p:blipFill>
        <p:spPr>
          <a:xfrm rot="10800000">
            <a:off x="3491880" y="692696"/>
            <a:ext cx="5393695" cy="256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67096" y="0"/>
            <a:ext cx="4209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0220" y="1505792"/>
            <a:ext cx="4716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– «</a:t>
            </a:r>
            <a:r>
              <a:rPr lang="ru-RU" sz="1600" b="1" spc="50" dirty="0" err="1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  <a:r>
              <a:rPr lang="ru-RU" sz="1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-цветок для мамы»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Ручной труд – «Праздничные причёски для мам»,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подарка – «Подвеска-сердце».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1213" y="2852936"/>
            <a:ext cx="4313150" cy="32348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 rot="10800000">
            <a:off x="4617364" y="523220"/>
            <a:ext cx="4356687" cy="30423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0"/>
          <a:stretch/>
        </p:blipFill>
        <p:spPr>
          <a:xfrm rot="10800000">
            <a:off x="4716016" y="3800610"/>
            <a:ext cx="4114019" cy="293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7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24431"/>
            <a:ext cx="4209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0703" y="54765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мультфильмов - </a:t>
            </a:r>
            <a:r>
              <a:rPr lang="ru-RU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«Умка», «Мамонтёнок», «Крошка Енот</a:t>
            </a:r>
            <a:r>
              <a:rPr lang="ru-RU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», «Северная сказка»</a:t>
            </a:r>
            <a:endParaRPr lang="ru-RU" b="1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3" descr="SAM_518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71800" y="1772816"/>
            <a:ext cx="6091356" cy="265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2" descr="SAM_5185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62293"/>
            <a:ext cx="5793060" cy="434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97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43808" y="99878"/>
            <a:ext cx="4209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61369" y="569333"/>
            <a:ext cx="398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Оформлена выставка книг о маме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424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«Мамочка, узнай себя!»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73769" y="4132991"/>
            <a:ext cx="6473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Оформлена выставка маминых работ – «Всё дело в шляпе</a:t>
            </a:r>
            <a:r>
              <a:rPr lang="ru-RU" sz="1600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/>
          </a:p>
        </p:txBody>
      </p:sp>
      <p:pic>
        <p:nvPicPr>
          <p:cNvPr id="7" name="Рисунок 4" descr="SAM_5171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7469" y="1052736"/>
            <a:ext cx="3038389" cy="379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54594" y="1255679"/>
            <a:ext cx="3851920" cy="28889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14170" y="4605272"/>
            <a:ext cx="5825981" cy="212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46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14246"/>
            <a:ext cx="4209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Практическая деятельность: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3911" y="521156"/>
            <a:ext cx="5591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досуг для </a:t>
            </a:r>
            <a:r>
              <a:rPr lang="ru-RU" b="1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мам «Всё дело в шляпе»</a:t>
            </a:r>
            <a:endParaRPr lang="ru-RU" b="1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2"/>
          <a:stretch/>
        </p:blipFill>
        <p:spPr>
          <a:xfrm rot="10800000">
            <a:off x="1691679" y="3965533"/>
            <a:ext cx="1619542" cy="27552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9"/>
          <a:stretch/>
        </p:blipFill>
        <p:spPr>
          <a:xfrm rot="10800000">
            <a:off x="7020272" y="1091736"/>
            <a:ext cx="2042140" cy="29700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5" b="-15"/>
          <a:stretch/>
        </p:blipFill>
        <p:spPr>
          <a:xfrm rot="10800000">
            <a:off x="4355975" y="1091736"/>
            <a:ext cx="2299807" cy="27825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>
          <a:xfrm rot="10800000">
            <a:off x="2132499" y="1038557"/>
            <a:ext cx="1953213" cy="26290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7" b="-7"/>
          <a:stretch/>
        </p:blipFill>
        <p:spPr>
          <a:xfrm rot="10800000">
            <a:off x="4211959" y="4183479"/>
            <a:ext cx="1944216" cy="24931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" b="-90"/>
          <a:stretch/>
        </p:blipFill>
        <p:spPr>
          <a:xfrm rot="10800000">
            <a:off x="7332538" y="4183482"/>
            <a:ext cx="1684091" cy="231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9692" y="188640"/>
            <a:ext cx="55446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Паспорт проекта</a:t>
            </a:r>
          </a:p>
          <a:p>
            <a:pPr lvl="0" algn="ctr"/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групповой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(2недели: с 15-28 ноября 2021г.)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«Солнышко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Злобина Валерия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Алексеевна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реализации: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детский сад, семья.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14847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96" y="2264098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245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9672" y="13979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досуг для мам «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</a:t>
            </a:r>
            <a:r>
              <a:rPr lang="ru-RU" sz="2000" b="1" spc="50" dirty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 в шляпе»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/>
          <a:stretch/>
        </p:blipFill>
        <p:spPr>
          <a:xfrm rot="10800000">
            <a:off x="2699778" y="765398"/>
            <a:ext cx="5490809" cy="23346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" b="-54"/>
          <a:stretch/>
        </p:blipFill>
        <p:spPr>
          <a:xfrm rot="10800000">
            <a:off x="2963258" y="3421204"/>
            <a:ext cx="4963848" cy="319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9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9672" y="116632"/>
            <a:ext cx="64807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Актуальность проекта: 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Мать считается хранительницей семьи. И, конечно, же, именно мама играет важную роль в жизни каждого человека. Формирование отношений между ребенком дошкольного возраста и матерью имеет большое значение для развития личности ребенка. К сожалению, иногда любовь к маме дети связывают только с материальными ценностями, а не духовными.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Праздник «День матери» служит, напоминаем необходимости уважительного отношения не только в обществе, но и в семье. И сколько бы хороших, добрых слов не было бы сказано мамам, сколько бы поводов для этого ни придумали, лишними они не будут.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Данный проект направлен на приобщение детей к общечеловеческим ценностям, любви к самому близкому и родному человеку – маме.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  Наш проект – прекрасный повод поразмышлять о роли матери  и семьи  в жизни каждого человека. О семейных традициях и их развитии в современных условиях. Об уважении и почитании матерей, желании помогать и заботиться о них.</a:t>
            </a:r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20508" y="116632"/>
            <a:ext cx="2702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Цель проекта: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762963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осознанное понимание значимости матерей в жизни детей.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0215" y="1403616"/>
            <a:ext cx="30732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Задачи проекта</a:t>
            </a: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020600"/>
            <a:ext cx="66967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детей с праздником - «День Матери».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 детей уважение и заботливое отношение к матери,  бабушке, оказывать 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посильную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(убирать игрушки, накрывать на стол, протирать после еды стол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          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нравственных устоев семьи, уважения к старшим.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Углубить знания детей о роли мамы в их жизни.  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сплочённости родительского коллектива. 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Обогащать детско-родительские отношения опытом совместной творческой деятельности.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творческие способности  детей, желание делать подарки маме.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детской речи через выразительное чтение стихов, пословиц, составление рассказов о маме.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Развивать коммуникативные навыки детей.</a:t>
            </a:r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527402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1" y="4182"/>
            <a:ext cx="6408713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rgbClr val="FF0000"/>
                </a:solidFill>
                <a:latin typeface="Monotype Corsiva" panose="03010101010201010101" pitchFamily="66" charset="0"/>
              </a:rPr>
              <a:t>Этапы реализации проекта</a:t>
            </a:r>
            <a:endParaRPr lang="ru-RU" sz="3200" b="1" spc="50" dirty="0">
              <a:ln w="11430"/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spc="50" dirty="0">
                <a:ln w="11430"/>
                <a:solidFill>
                  <a:srgbClr val="0070C0"/>
                </a:solidFill>
                <a:latin typeface="Book Antiqua" pitchFamily="18" charset="0"/>
              </a:rPr>
              <a:t>1 этап: Постановка проблемы.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Зачем человеку нужна мама?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spc="50" dirty="0">
                <a:ln w="11430"/>
                <a:solidFill>
                  <a:srgbClr val="0070C0"/>
                </a:solidFill>
                <a:latin typeface="Book Antiqua" pitchFamily="18" charset="0"/>
              </a:rPr>
              <a:t>2 этап: Организация работы над проектом.</a:t>
            </a:r>
            <a:endParaRPr lang="ru-RU" sz="2400" b="1" i="1" spc="50" dirty="0">
              <a:ln w="11430"/>
              <a:solidFill>
                <a:srgbClr val="0070C0"/>
              </a:solidFill>
              <a:latin typeface="Lucida Console" pitchFamily="49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*Беседа о мамах и о том, что Указом Президента РФ в 1998г. был установлен праздник «День Матери в Российской Федерации», который отмечается в последнее воскресенье ноября.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 smtClean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spc="50" dirty="0" smtClean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альбома и рассматривание </a:t>
            </a: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фотографий мам.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*Организация выставки книг о маме.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*Чтение детской литературы, заучивание стихотворений о маме, слушание и заучивание песен, колыбельных, частушек.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*Создание картотеки стихов и пословиц о маме.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*Консультирование родителей по теме проекта.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*Оформление стенгазеты – «</a:t>
            </a:r>
            <a:r>
              <a:rPr lang="ru-RU" sz="2000" spc="50" dirty="0" smtClean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Мамочка, узнай меня?».</a:t>
            </a:r>
            <a:endParaRPr lang="ru-RU" sz="2000" spc="50" dirty="0">
              <a:ln w="11430"/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*Организация выставки головных уборов: </a:t>
            </a:r>
            <a:endParaRPr lang="ru-RU" sz="2000" spc="50" dirty="0" smtClean="0">
              <a:ln w="11430"/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 smtClean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spc="50" dirty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дело в шляпе».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 smtClean="0">
                <a:ln w="11430"/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*Досуг-поздравление для мам.</a:t>
            </a:r>
            <a:endParaRPr lang="ru-RU" sz="2000" spc="50" dirty="0">
              <a:ln w="11430"/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0"/>
            <a:ext cx="6722542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spc="50" dirty="0">
                <a:ln w="11430"/>
                <a:solidFill>
                  <a:srgbClr val="0070C0"/>
                </a:solidFill>
                <a:latin typeface="Book Antiqua" pitchFamily="18" charset="0"/>
              </a:rPr>
              <a:t>3 этап: Реализация проекта.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*НОД на темы: «Моя любимая мама», «Мама самое дорогое для каждого из нас».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*Беседы: «Я люблю свою маму», «Я играю с мамой», «Мамины руки», «Как я помогаю дома», «Моя мама работает…»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*Дидактические игры «Кто кому кем приходится», «Что такое хорошо, что такое плохо», «Назови ласково», «Назови имя, отчество», «Профессия мамы», «Передай настроение». Словесные игры: «Как зовут твою маму». Хороводные, подвижные игры: «Гуси-Лебеди», «Иголка, нитка, узелок», «Коза».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*Сюжетно-ролевые игры: «Дочки-матери», «Дом», «Семья», «Магазин», «Парикмахерская».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*Прослушивание и разучивание музыкальных композиций про маму.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188640"/>
            <a:ext cx="6624736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*Чтение художественной литературы.</a:t>
            </a:r>
            <a:endParaRPr lang="ru-RU" sz="2000" spc="50" dirty="0">
              <a:ln w="11430"/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З. Воскресенская «Мама», «Мамины руки»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Н. </a:t>
            </a:r>
            <a:r>
              <a:rPr lang="ru-RU" sz="2000" spc="50" dirty="0" err="1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Саконская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«разговор о маме»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 err="1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С.Михалков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«А что у вас?»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Е. </a:t>
            </a:r>
            <a:r>
              <a:rPr lang="ru-RU" sz="2000" spc="50" dirty="0" err="1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Благина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«Посидим в тишине»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 err="1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М.Родина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«Мамины руки»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*Знакомство с пословицами и  поговорками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*Рассматривание и сравнивание картин: «Мадонна с младенцем» – Леонардо да </a:t>
            </a:r>
            <a:r>
              <a:rPr lang="ru-RU" sz="2000" spc="50" dirty="0" err="1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Винче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, Рафаэля Санти, Эстебана </a:t>
            </a:r>
            <a:r>
              <a:rPr lang="ru-RU" sz="2000" spc="50" dirty="0" err="1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Мурильо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*Художественное творчество: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 Рисование – «Это моя мамочка», «Самый красивый цветок</a:t>
            </a:r>
            <a:r>
              <a:rPr lang="ru-RU" sz="20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«Я гуляю с мамой</a:t>
            </a:r>
            <a:r>
              <a:rPr lang="ru-RU" sz="20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», раскрашивание раскрасок на тему «Поздравляю маму».</a:t>
            </a:r>
            <a:endParaRPr lang="ru-RU" sz="20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Лепка – «Моя  </a:t>
            </a:r>
            <a:r>
              <a:rPr lang="ru-RU" sz="20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мама».</a:t>
            </a:r>
            <a:endParaRPr lang="ru-RU" sz="20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Аппликация – «Цветок в вазе</a:t>
            </a:r>
            <a:r>
              <a:rPr lang="ru-RU" sz="20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– «</a:t>
            </a:r>
            <a:r>
              <a:rPr lang="ru-RU" sz="2000" spc="50" dirty="0" err="1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Тико</a:t>
            </a:r>
            <a:r>
              <a:rPr lang="ru-RU" sz="20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-цветок для мамы»</a:t>
            </a:r>
            <a:endParaRPr lang="ru-RU" sz="20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  Ручной труд – «Праздничные причёски для мам»,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подарка – </a:t>
            </a:r>
            <a:r>
              <a:rPr lang="ru-RU" sz="20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«Подвеска-сердце».</a:t>
            </a:r>
            <a:endParaRPr lang="ru-RU" sz="20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*Просмотр мультфильмов- «Умка», «Мамонтёнок», «Крошка Енот»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31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982176"/>
            <a:ext cx="64807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spc="50" dirty="0">
                <a:ln w="11430"/>
                <a:solidFill>
                  <a:srgbClr val="0070C0"/>
                </a:solidFill>
                <a:latin typeface="Book Antiqua" pitchFamily="18" charset="0"/>
              </a:rPr>
              <a:t>4 этап. Презентация проекта.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*Тематический досуг </a:t>
            </a:r>
            <a:r>
              <a:rPr lang="ru-RU" sz="24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для мам</a:t>
            </a:r>
            <a:endParaRPr lang="ru-RU" sz="24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*Оформлена выставка маминых работ – </a:t>
            </a:r>
            <a:endParaRPr lang="ru-RU" sz="2400" spc="5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Всё дело в шляпе».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*Оформлена выставка книг о маме.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400" spc="5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 </a:t>
            </a:r>
            <a:endParaRPr lang="ru-RU" sz="2400" spc="5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«Мамочка, узнай себя!»</a:t>
            </a:r>
            <a:endParaRPr lang="ru-RU" sz="24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188640"/>
            <a:ext cx="640871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spc="50" dirty="0">
                <a:ln w="11430"/>
                <a:solidFill>
                  <a:srgbClr val="0070C0"/>
                </a:solidFill>
                <a:latin typeface="Book Antiqua" pitchFamily="18" charset="0"/>
              </a:rPr>
              <a:t>5 этап. Подведение итогов.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«Моя милая мамочка» был  направлен на познание качества семейных отношений: уважение, желание помочь, радовать хорошими делами и поступками, умение общаться со взрослыми членами семьи.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Праздник, посвящённый Дню матери подвёл итог работы, где дети и родители прониклись атмосферой доброжелательности, радости, тепла, эмоционального комфорта и благополучия. Все дети принимали активное участие к подготовке праздника: учили стихи, песни, делали подарки для мам. На празднике дети сказали много добрых слов своим мамам.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  <a:cs typeface="Vrinda" pitchFamily="34" charset="0"/>
              </a:rPr>
              <a:t>Результативность проекта была отмечена родителями.</a:t>
            </a:r>
            <a:endParaRPr lang="ru-RU" sz="2800" spc="50" dirty="0">
              <a:ln w="1143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  <a:cs typeface="Vrinda" pitchFamily="34" charset="0"/>
            </a:endParaRPr>
          </a:p>
          <a:p>
            <a:pPr lvl="0"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06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1008</Words>
  <Application>Microsoft Office PowerPoint</Application>
  <PresentationFormat>Экран (4:3)</PresentationFormat>
  <Paragraphs>118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Programs</dc:creator>
  <cp:lastModifiedBy>RePack by Diakov</cp:lastModifiedBy>
  <cp:revision>30</cp:revision>
  <cp:lastPrinted>2021-12-01T16:05:38Z</cp:lastPrinted>
  <dcterms:created xsi:type="dcterms:W3CDTF">2021-11-16T14:56:07Z</dcterms:created>
  <dcterms:modified xsi:type="dcterms:W3CDTF">2021-12-01T16:53:07Z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3403114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