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86" r:id="rId3"/>
    <p:sldId id="285" r:id="rId4"/>
    <p:sldId id="283" r:id="rId5"/>
    <p:sldId id="256" r:id="rId6"/>
    <p:sldId id="263" r:id="rId7"/>
    <p:sldId id="258" r:id="rId8"/>
    <p:sldId id="259" r:id="rId9"/>
    <p:sldId id="260" r:id="rId10"/>
    <p:sldId id="280" r:id="rId11"/>
    <p:sldId id="264" r:id="rId12"/>
    <p:sldId id="267" r:id="rId13"/>
    <p:sldId id="266" r:id="rId14"/>
    <p:sldId id="270" r:id="rId15"/>
    <p:sldId id="273" r:id="rId16"/>
    <p:sldId id="278" r:id="rId17"/>
    <p:sldId id="282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0" autoAdjust="0"/>
    <p:restoredTop sz="94660"/>
  </p:normalViewPr>
  <p:slideViewPr>
    <p:cSldViewPr>
      <p:cViewPr>
        <p:scale>
          <a:sx n="70" d="100"/>
          <a:sy n="70" d="100"/>
        </p:scale>
        <p:origin x="-389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1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ct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1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ct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ct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ct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ct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bugaga.ru/uploads/posts/2014-09/1409641719_prichiny-posetit-chehiyu-5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4427984" cy="3212976"/>
          </a:xfrm>
          <a:prstGeom prst="rect">
            <a:avLst/>
          </a:prstGeom>
          <a:noFill/>
        </p:spPr>
      </p:pic>
      <p:pic>
        <p:nvPicPr>
          <p:cNvPr id="27654" name="Picture 6" descr="http://img1.russianfood.com/dycontent/images_upl/2/big_1481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427984" y="0"/>
            <a:ext cx="4716016" cy="3212976"/>
          </a:xfrm>
          <a:prstGeom prst="rect">
            <a:avLst/>
          </a:prstGeom>
          <a:noFill/>
        </p:spPr>
      </p:pic>
      <p:pic>
        <p:nvPicPr>
          <p:cNvPr id="27656" name="Picture 8" descr="http://oboibox.ru/orig/Krasnye-cvetochki(oboibox.ru)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0" y="3212976"/>
            <a:ext cx="4427984" cy="3645024"/>
          </a:xfrm>
          <a:prstGeom prst="rect">
            <a:avLst/>
          </a:prstGeom>
          <a:noFill/>
        </p:spPr>
      </p:pic>
      <p:pic>
        <p:nvPicPr>
          <p:cNvPr id="27658" name="Picture 10" descr="http://demiart.ru/forum/uploads13/post-28681-1379958358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4427984" y="3212976"/>
            <a:ext cx="4716016" cy="3645024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1907704" y="2132856"/>
            <a:ext cx="4968552" cy="172819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smtClean="0">
                <a:solidFill>
                  <a:schemeClr val="accent4">
                    <a:lumMod val="50000"/>
                  </a:schemeClr>
                </a:solidFill>
              </a:rPr>
              <a:t>SEASON ALBUM</a:t>
            </a:r>
            <a:endParaRPr lang="ru-RU" sz="6000" b="1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Users\Aliona\Desktop\проекты на 2018-2019\КОЛЕСНИКОВ ЛЕША\2019-05 (май)\сканирование0007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39552" y="552470"/>
            <a:ext cx="8064896" cy="57568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589240"/>
            <a:ext cx="8892480" cy="1152128"/>
          </a:xfrm>
        </p:spPr>
        <p:txBody>
          <a:bodyPr>
            <a:normAutofit fontScale="90000"/>
          </a:bodyPr>
          <a:lstStyle/>
          <a:p>
            <a:endParaRPr lang="ru-RU" sz="9600" b="1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liona\Desktop\ВЫПУСКНОЙ 9-Х КЛАССОВ\ЗИМА\image.jpe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4032448" cy="6858000"/>
          </a:xfrm>
          <a:prstGeom prst="rect">
            <a:avLst/>
          </a:prstGeom>
          <a:noFill/>
        </p:spPr>
      </p:pic>
      <p:pic>
        <p:nvPicPr>
          <p:cNvPr id="12290" name="Picture 2" descr="http://i018.radikal.ru/1112/b3/0da90b4829d6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851920" y="0"/>
            <a:ext cx="5292080" cy="6858000"/>
          </a:xfrm>
          <a:prstGeom prst="rect">
            <a:avLst/>
          </a:prstGeom>
          <a:noFill/>
        </p:spPr>
      </p:pic>
      <p:pic>
        <p:nvPicPr>
          <p:cNvPr id="6" name="Picture 7" descr="schnee_0087"/>
          <p:cNvPicPr>
            <a:picLocks noChangeAspect="1" noChangeArrowheads="1" noCrop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059832" y="332656"/>
            <a:ext cx="1512168" cy="1368153"/>
          </a:xfrm>
          <a:prstGeom prst="rect">
            <a:avLst/>
          </a:prstGeom>
          <a:noFill/>
        </p:spPr>
      </p:pic>
      <p:pic>
        <p:nvPicPr>
          <p:cNvPr id="7" name="Picture 7" descr="schnee_0087"/>
          <p:cNvPicPr>
            <a:picLocks noChangeAspect="1" noChangeArrowheads="1" noCrop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3563888" y="1772816"/>
            <a:ext cx="792088" cy="792088"/>
          </a:xfrm>
          <a:prstGeom prst="rect">
            <a:avLst/>
          </a:prstGeom>
          <a:noFill/>
        </p:spPr>
      </p:pic>
      <p:pic>
        <p:nvPicPr>
          <p:cNvPr id="8" name="Picture 10" descr="schnee_0041"/>
          <p:cNvPicPr>
            <a:picLocks noChangeAspect="1" noChangeArrowheads="1" noCrop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707904" y="2996952"/>
            <a:ext cx="809625" cy="809626"/>
          </a:xfrm>
          <a:prstGeom prst="rect">
            <a:avLst/>
          </a:prstGeom>
          <a:noFill/>
        </p:spPr>
      </p:pic>
      <p:pic>
        <p:nvPicPr>
          <p:cNvPr id="9" name="Picture 10" descr="schnee_0041"/>
          <p:cNvPicPr>
            <a:picLocks noChangeAspect="1" noChangeArrowheads="1" noCrop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4932040" y="3645024"/>
            <a:ext cx="809625" cy="809626"/>
          </a:xfrm>
          <a:prstGeom prst="rect">
            <a:avLst/>
          </a:prstGeom>
          <a:noFill/>
        </p:spPr>
      </p:pic>
      <p:pic>
        <p:nvPicPr>
          <p:cNvPr id="10" name="Picture 10" descr="schnee_0041"/>
          <p:cNvPicPr>
            <a:picLocks noChangeAspect="1" noChangeArrowheads="1" noCrop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 flipV="1">
            <a:off x="8063880" y="-171400"/>
            <a:ext cx="1080120" cy="1224136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3851920" y="5157192"/>
            <a:ext cx="5292080" cy="1584176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smtClean="0">
                <a:latin typeface="Arial Black" pitchFamily="34" charset="0"/>
              </a:rPr>
              <a:t>WINTER</a:t>
            </a:r>
            <a:endParaRPr lang="ru-RU" sz="8000" b="1">
              <a:latin typeface="Arial Black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Aliona\Desktop\проекты на 2018-2019\КОЛЕСНИКОВ ЛЕША\2019-05 (май)\сканирование0011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11560" y="404664"/>
            <a:ext cx="8064897" cy="594615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Aliona\Desktop\проекты на 2018-2019\КОЛЕСНИКОВ ЛЕША\2019-05 (май)\сканирование001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11560" y="548680"/>
            <a:ext cx="7920880" cy="579576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Users\Aliona\Desktop\проекты на 2018-2019\КОЛЕСНИКОВ ЛЕША\2019-05 (май)\сканирование0016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79512" y="120650"/>
            <a:ext cx="8856983" cy="64767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Users\Aliona\Desktop\проекты на 2018-2019\КОЛЕСНИКОВ ЛЕША\2019-05 (май)\сканирование0021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67544" y="476672"/>
            <a:ext cx="8064896" cy="576064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onderwordz.com/wp-content/uploads/2017/04/4-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9" name="Picture 5" descr="D:\Users\Aliona\Desktop\проекты на 2018-2019\КОЛЕСНИКОВ ЛЕША\2019-05 (май)\сканирование0022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23528" y="404664"/>
            <a:ext cx="8208912" cy="53193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5689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smtClean="0">
                <a:solidFill>
                  <a:schemeClr val="accent1">
                    <a:lumMod val="75000"/>
                  </a:schemeClr>
                </a:solidFill>
              </a:rPr>
              <a:t>THANK YOU FOR YOUR ATTENTION</a:t>
            </a:r>
          </a:p>
          <a:p>
            <a:pPr algn="ctr"/>
            <a:r>
              <a:rPr lang="en-US" sz="8000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sz="8000" b="1" i="1" smtClean="0">
                <a:solidFill>
                  <a:srgbClr val="FFC000"/>
                </a:solidFill>
                <a:latin typeface="Algerian" pitchFamily="82" charset="0"/>
              </a:rPr>
              <a:t>HAVE NICE HOLIDAYS!!!!</a:t>
            </a:r>
            <a:endParaRPr lang="ru-RU" sz="8000" b="1" i="1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chemeClr val="accent1">
                    <a:lumMod val="75000"/>
                  </a:schemeClr>
                </a:solidFill>
              </a:rPr>
              <a:t>МБОУ СШ № 8 г.ЯРЦЕВО СМОЛЕНСКОЙ ОБЛАСТИ</a:t>
            </a:r>
          </a:p>
          <a:p>
            <a:endParaRPr lang="ru-RU" sz="2800" b="1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b="1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smtClean="0">
                <a:solidFill>
                  <a:schemeClr val="accent1">
                    <a:lumMod val="75000"/>
                  </a:schemeClr>
                </a:solidFill>
              </a:rPr>
              <a:t>ТВОРЧЕСКИЙ ПРОЕКТ ПО АНГЛИЙСКОМУ ЯЗЫКУ</a:t>
            </a:r>
          </a:p>
          <a:p>
            <a:pPr algn="ctr"/>
            <a:r>
              <a:rPr lang="en-US" sz="4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4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</a:t>
            </a:r>
            <a:r>
              <a:rPr lang="en-US" sz="4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MY SEASON ALBUM </a:t>
            </a:r>
            <a:r>
              <a:rPr lang="ru-RU" sz="4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»</a:t>
            </a:r>
            <a:endParaRPr lang="en-US" sz="4400" b="1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2800" b="1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</a:t>
            </a:r>
            <a:r>
              <a:rPr lang="ru-RU" sz="2800" b="1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2400" b="1" smtClean="0">
                <a:solidFill>
                  <a:schemeClr val="accent1">
                    <a:lumMod val="75000"/>
                  </a:schemeClr>
                </a:solidFill>
              </a:rPr>
              <a:t>ПРОЕКТ ВЫПОЛНИЛ:</a:t>
            </a:r>
          </a:p>
          <a:p>
            <a:pPr algn="r"/>
            <a:r>
              <a:rPr lang="ru-RU" sz="2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КОЛЕСНИКОВ АЛЕКСЕЙ,            УЧЕНИК 4 «В» КЛАССА</a:t>
            </a:r>
          </a:p>
          <a:p>
            <a:pPr algn="r"/>
            <a:endParaRPr lang="ru-RU" sz="2400" b="1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400" b="1" smtClean="0">
                <a:solidFill>
                  <a:schemeClr val="accent1">
                    <a:lumMod val="75000"/>
                  </a:schemeClr>
                </a:solidFill>
              </a:rPr>
              <a:t>РУКОВОДИТЕЛЬ ПРОЕКТА:</a:t>
            </a:r>
          </a:p>
          <a:p>
            <a:pPr algn="r"/>
            <a:r>
              <a:rPr lang="ru-RU" sz="2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УЧИТЕЛЬ АНГЛИЙСКОГО ЯЗЫКА</a:t>
            </a:r>
          </a:p>
          <a:p>
            <a:pPr algn="r"/>
            <a:r>
              <a:rPr lang="ru-RU" sz="2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ЧЕРВОВА ЕЛЕНА ЮРЬЕВНА</a:t>
            </a:r>
          </a:p>
          <a:p>
            <a:pPr algn="ctr"/>
            <a:endParaRPr lang="ru-RU" b="1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ЯРЦЕВО, 2019</a:t>
            </a:r>
            <a:endParaRPr lang="ru-RU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67544" y="131460"/>
            <a:ext cx="7632848" cy="56938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sng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ПРОЕКТА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СОЗДАТЬ КРАСОЧНЫЙ АЛЬБОМ НА АНГЛИЙСКОМ ЯЗЫКЕ О ВРЕМЕНАХ ГОДА.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800" b="1" i="0" u="sng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: 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НАЙТИ ПОДХОДЯЩИЙ МАТЕРИАЛ ДЛЯ КАЖДОГО ВРЕМЕНИ ГОДА;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СТРУКТУРИРОВАТЬ ЯЗЫКОВОЙ МАТЕРИАЛ В ЛОГИЧЕСКУЮ ПОСЛЕДОВАТЕЛЬНОСТЬ;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ОФОРМИТЬ  КРАСОЧНО СТРАНИЦЫ ДЛЯ КАЖДОГО ВРЕМЕНИ ГОДА;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СОЗДАТЬ СОПРОВОЖДАЮЩУЮ ПРЕЗЕНТАЦИЮ И ЗАЩИТИТЬ СВОЮ ПРОЕКТНУЮ</a:t>
            </a:r>
            <a:r>
              <a:rPr kumimoji="0" lang="ru-RU" sz="2800" b="0" i="1" u="none" strike="noStrike" cap="none" normalizeH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РАБОТУ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G:\work_nature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34950" y="476672"/>
            <a:ext cx="8674100" cy="604867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Aliona\Desktop\проекты на 2018-2019\КОЛЕСНИКОВ ЛЕША\2019-05 (май)\сканирование0001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35563" y="692696"/>
            <a:ext cx="7896878" cy="568863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Aliona\Desktop\ВЫПУСКНОЙ 9-Х КЛАССОВ\осень\image.jpe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779912" y="0"/>
            <a:ext cx="5364088" cy="6858000"/>
          </a:xfrm>
          <a:prstGeom prst="rect">
            <a:avLst/>
          </a:prstGeom>
          <a:noFill/>
        </p:spPr>
      </p:pic>
      <p:pic>
        <p:nvPicPr>
          <p:cNvPr id="31750" name="Picture 6" descr="Отражение в луже разноцветных листьев клена"/>
          <p:cNvPicPr>
            <a:picLocks noChangeAspect="1" noChangeArrowheads="1" noCrop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0" y="0"/>
            <a:ext cx="385192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348880"/>
            <a:ext cx="3851920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6000" b="1" smtClean="0">
                <a:solidFill>
                  <a:srgbClr val="66FF66"/>
                </a:solidFill>
              </a:rPr>
              <a:t>AUTUMN</a:t>
            </a:r>
            <a:endParaRPr lang="ru-RU" sz="6000" b="1">
              <a:solidFill>
                <a:srgbClr val="66FF66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Aliona\Desktop\проекты на 2018-2019\КОЛЕСНИКОВ ЛЕША\2019-05 (май)\сканирование000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39552" y="548680"/>
            <a:ext cx="7908869" cy="590465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Aliona\Desktop\проекты на 2018-2019\КОЛЕСНИКОВ ЛЕША\2019-05 (май)\сканирование0004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83568" y="692696"/>
            <a:ext cx="7848872" cy="573325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Aliona\Desktop\проекты на 2018-2019\КОЛЕСНИКОВ ЛЕША\2019-05 (май)\сканирование0005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83568" y="836712"/>
            <a:ext cx="7776864" cy="558924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66F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Arial"/>
        <a:cs typeface="Arial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Arial"/>
        <a:cs typeface="Arial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</TotalTime>
  <Words>107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Aliona</dc:creator>
  <cp:lastModifiedBy>Aliona</cp:lastModifiedBy>
  <cp:revision>19</cp:revision>
  <dcterms:created xsi:type="dcterms:W3CDTF">2019-05-21T14:14:58Z</dcterms:created>
  <dcterms:modified xsi:type="dcterms:W3CDTF">2021-12-01T19:57:07Z</dcterms:modified>
</cp:coreProperties>
</file>