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44" r:id="rId1"/>
  </p:sldMasterIdLst>
  <p:sldIdLst>
    <p:sldId id="256" r:id="rId2"/>
    <p:sldId id="281" r:id="rId3"/>
    <p:sldId id="283" r:id="rId4"/>
    <p:sldId id="284" r:id="rId5"/>
    <p:sldId id="285" r:id="rId6"/>
    <p:sldId id="286" r:id="rId7"/>
    <p:sldId id="287" r:id="rId8"/>
    <p:sldId id="288" r:id="rId9"/>
    <p:sldId id="289" r:id="rId10"/>
    <p:sldId id="291" r:id="rId11"/>
    <p:sldId id="292" r:id="rId12"/>
    <p:sldId id="293" r:id="rId13"/>
    <p:sldId id="294" r:id="rId14"/>
    <p:sldId id="295" r:id="rId15"/>
    <p:sldId id="296" r:id="rId16"/>
    <p:sldId id="297" r:id="rId17"/>
    <p:sldId id="298" r:id="rId18"/>
    <p:sldId id="299" r:id="rId19"/>
    <p:sldId id="300" r:id="rId20"/>
    <p:sldId id="304" r:id="rId21"/>
    <p:sldId id="301" r:id="rId22"/>
    <p:sldId id="303" r:id="rId23"/>
    <p:sldId id="280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>
        <p:scale>
          <a:sx n="49" d="100"/>
          <a:sy n="49" d="100"/>
        </p:scale>
        <p:origin x="-90" y="-6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219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47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1930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1761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2150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4711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2492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9799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812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69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769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638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555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995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7733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112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523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8A87A34-81AB-432B-8DAE-1953F412C126}" type="datetimeFigureOut">
              <a:rPr lang="en-US" smtClean="0"/>
              <a:pPr/>
              <a:t>12/1/2021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030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33700" y="462455"/>
            <a:ext cx="8569323" cy="1016149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Добрый день!</a:t>
            </a:r>
            <a:endParaRPr lang="ru-RU" sz="36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472855" y="3996267"/>
            <a:ext cx="4030167" cy="260423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Тест по технологии, </a:t>
            </a:r>
            <a:r>
              <a:rPr lang="ru-RU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5 класс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041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402336"/>
            <a:ext cx="10018713" cy="1901952"/>
          </a:xfrm>
        </p:spPr>
        <p:txBody>
          <a:bodyPr>
            <a:normAutofit/>
          </a:bodyPr>
          <a:lstStyle/>
          <a:p>
            <a:r>
              <a:rPr lang="ru-RU" dirty="0"/>
              <a:t>Укажите продукты богатые </a:t>
            </a:r>
            <a:r>
              <a:rPr lang="ru-RU" dirty="0" smtClean="0"/>
              <a:t>белками: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11296" y="2103120"/>
            <a:ext cx="7187184" cy="3511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/>
              <a:t>1</a:t>
            </a:r>
            <a:r>
              <a:rPr lang="ru-RU" sz="2800" dirty="0"/>
              <a:t>) мед</a:t>
            </a:r>
          </a:p>
          <a:p>
            <a:pPr marL="0" indent="0">
              <a:buNone/>
            </a:pPr>
            <a:r>
              <a:rPr lang="ru-RU" sz="2800" dirty="0"/>
              <a:t>2) молочные продукты</a:t>
            </a:r>
          </a:p>
          <a:p>
            <a:pPr marL="0" indent="0">
              <a:buNone/>
            </a:pPr>
            <a:r>
              <a:rPr lang="ru-RU" sz="2800" dirty="0"/>
              <a:t>3) орехи</a:t>
            </a:r>
          </a:p>
          <a:p>
            <a:pPr marL="0" indent="0">
              <a:buNone/>
            </a:pPr>
            <a:r>
              <a:rPr lang="ru-RU" sz="2800" dirty="0"/>
              <a:t>4) рыба</a:t>
            </a:r>
          </a:p>
          <a:p>
            <a:pPr marL="0" indent="0">
              <a:buNone/>
            </a:pPr>
            <a:r>
              <a:rPr lang="ru-RU" sz="2800" dirty="0"/>
              <a:t>5) растительное масло</a:t>
            </a: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46990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402336"/>
            <a:ext cx="10018713" cy="1901952"/>
          </a:xfrm>
        </p:spPr>
        <p:txBody>
          <a:bodyPr>
            <a:normAutofit/>
          </a:bodyPr>
          <a:lstStyle/>
          <a:p>
            <a:r>
              <a:rPr lang="ru-RU" dirty="0"/>
              <a:t>Углеводы в наибольшем количестве содержатся в: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11296" y="2103120"/>
            <a:ext cx="7187184" cy="3511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/>
              <a:t>1)  мед    </a:t>
            </a:r>
          </a:p>
          <a:p>
            <a:pPr marL="0" indent="0">
              <a:buNone/>
            </a:pPr>
            <a:r>
              <a:rPr lang="ru-RU" dirty="0" smtClean="0"/>
              <a:t>2</a:t>
            </a:r>
            <a:r>
              <a:rPr lang="ru-RU" dirty="0"/>
              <a:t>) яйца</a:t>
            </a:r>
          </a:p>
          <a:p>
            <a:pPr marL="0" indent="0">
              <a:buNone/>
            </a:pPr>
            <a:r>
              <a:rPr lang="ru-RU" dirty="0"/>
              <a:t>3) растительное масло                            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4</a:t>
            </a:r>
            <a:r>
              <a:rPr lang="ru-RU" dirty="0"/>
              <a:t>) ржаной хлеб</a:t>
            </a:r>
          </a:p>
          <a:p>
            <a:pPr marL="0" indent="0">
              <a:buNone/>
            </a:pPr>
            <a:r>
              <a:rPr lang="ru-RU" dirty="0"/>
              <a:t>5) картофель</a:t>
            </a: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16337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402336"/>
            <a:ext cx="10018713" cy="1901952"/>
          </a:xfrm>
        </p:spPr>
        <p:txBody>
          <a:bodyPr>
            <a:normAutofit/>
          </a:bodyPr>
          <a:lstStyle/>
          <a:p>
            <a:r>
              <a:rPr lang="ru-RU" dirty="0"/>
              <a:t>Источники витамина С: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11296" y="2103120"/>
            <a:ext cx="7187184" cy="3511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/>
              <a:t>1) черная смородина</a:t>
            </a:r>
          </a:p>
          <a:p>
            <a:pPr marL="0" indent="0">
              <a:buNone/>
            </a:pPr>
            <a:r>
              <a:rPr lang="ru-RU" sz="2800" dirty="0"/>
              <a:t>2) лук</a:t>
            </a:r>
          </a:p>
          <a:p>
            <a:pPr marL="0" indent="0">
              <a:buNone/>
            </a:pPr>
            <a:r>
              <a:rPr lang="ru-RU" sz="2800" dirty="0"/>
              <a:t>3) апельсины</a:t>
            </a:r>
          </a:p>
          <a:p>
            <a:pPr marL="0" indent="0">
              <a:buNone/>
            </a:pPr>
            <a:r>
              <a:rPr lang="ru-RU" sz="2800" dirty="0"/>
              <a:t>4) картофель</a:t>
            </a:r>
          </a:p>
          <a:p>
            <a:pPr marL="0" indent="0">
              <a:buNone/>
            </a:pPr>
            <a:r>
              <a:rPr lang="ru-RU" sz="2800" dirty="0"/>
              <a:t>5) огурец</a:t>
            </a:r>
          </a:p>
        </p:txBody>
      </p:sp>
    </p:spTree>
    <p:extLst>
      <p:ext uri="{BB962C8B-B14F-4D97-AF65-F5344CB8AC3E}">
        <p14:creationId xmlns:p14="http://schemas.microsoft.com/office/powerpoint/2010/main" val="171582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402336"/>
            <a:ext cx="10018713" cy="1901952"/>
          </a:xfrm>
        </p:spPr>
        <p:txBody>
          <a:bodyPr>
            <a:normAutofit fontScale="90000"/>
          </a:bodyPr>
          <a:lstStyle/>
          <a:p>
            <a:r>
              <a:rPr lang="ru-RU" dirty="0"/>
              <a:t>Основным строительным материалом для клеток, тканей и органов человека являются: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11296" y="2103120"/>
            <a:ext cx="7187184" cy="3511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/>
              <a:t>1) углеводы</a:t>
            </a:r>
          </a:p>
          <a:p>
            <a:pPr marL="0" indent="0">
              <a:buNone/>
            </a:pPr>
            <a:r>
              <a:rPr lang="ru-RU" sz="2800" dirty="0"/>
              <a:t>2) витамины</a:t>
            </a:r>
          </a:p>
          <a:p>
            <a:pPr marL="0" indent="0">
              <a:buNone/>
            </a:pPr>
            <a:r>
              <a:rPr lang="ru-RU" sz="2800" dirty="0"/>
              <a:t>3) жиры</a:t>
            </a:r>
          </a:p>
          <a:p>
            <a:pPr marL="0" indent="0">
              <a:buNone/>
            </a:pPr>
            <a:r>
              <a:rPr lang="ru-RU" sz="2800" dirty="0"/>
              <a:t>4) белки</a:t>
            </a:r>
          </a:p>
        </p:txBody>
      </p:sp>
    </p:spTree>
    <p:extLst>
      <p:ext uri="{BB962C8B-B14F-4D97-AF65-F5344CB8AC3E}">
        <p14:creationId xmlns:p14="http://schemas.microsoft.com/office/powerpoint/2010/main" val="3554820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927630"/>
            <a:ext cx="10018713" cy="1901952"/>
          </a:xfrm>
        </p:spPr>
        <p:txBody>
          <a:bodyPr>
            <a:normAutofit/>
          </a:bodyPr>
          <a:lstStyle/>
          <a:p>
            <a:r>
              <a:rPr lang="ru-RU" sz="2800" dirty="0"/>
              <a:t>Закуска, которая представляет собой ломтик хлеба или булки с каким-нибудь из закусочных продуктов, например, сыром, колбасой, ветчиной, икрой, мясом, рыбой, консервами, овощами, зеленью и другими продуктами - это ...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00075" y="3134252"/>
            <a:ext cx="7187184" cy="351129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dirty="0" smtClean="0"/>
              <a:t>Бутерброд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90625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927630"/>
            <a:ext cx="10018713" cy="1901952"/>
          </a:xfrm>
        </p:spPr>
        <p:txBody>
          <a:bodyPr>
            <a:normAutofit/>
          </a:bodyPr>
          <a:lstStyle/>
          <a:p>
            <a:r>
              <a:rPr lang="ru-RU" sz="2800" dirty="0"/>
              <a:t>Хлеб для закрытых бутербродов нарезают толщиной: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00075" y="3134252"/>
            <a:ext cx="7187184" cy="3511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/>
              <a:t>1) 1,5-2,5 см</a:t>
            </a:r>
            <a:r>
              <a:rPr lang="en-US" sz="3200" dirty="0"/>
              <a:t>                         </a:t>
            </a:r>
            <a:endParaRPr lang="ru-RU" sz="3200" dirty="0"/>
          </a:p>
          <a:p>
            <a:pPr marL="0" indent="0">
              <a:buNone/>
            </a:pPr>
            <a:r>
              <a:rPr lang="ru-RU" sz="3200" dirty="0"/>
              <a:t>2) 0,5-1 см</a:t>
            </a:r>
          </a:p>
          <a:p>
            <a:pPr marL="0" indent="0">
              <a:buNone/>
            </a:pPr>
            <a:r>
              <a:rPr lang="ru-RU" sz="3200" dirty="0"/>
              <a:t>3) 1-1,5 см</a:t>
            </a:r>
            <a:r>
              <a:rPr lang="en-US" sz="3200" dirty="0"/>
              <a:t>                            </a:t>
            </a:r>
            <a:endParaRPr lang="ru-RU" sz="3200" dirty="0"/>
          </a:p>
          <a:p>
            <a:pPr marL="0" indent="0">
              <a:buNone/>
            </a:pPr>
            <a:r>
              <a:rPr lang="ru-RU" sz="3200" dirty="0"/>
              <a:t>4) 1-2 см</a:t>
            </a:r>
          </a:p>
        </p:txBody>
      </p:sp>
    </p:spTree>
    <p:extLst>
      <p:ext uri="{BB962C8B-B14F-4D97-AF65-F5344CB8AC3E}">
        <p14:creationId xmlns:p14="http://schemas.microsoft.com/office/powerpoint/2010/main" val="1167415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927630"/>
            <a:ext cx="10018713" cy="1901952"/>
          </a:xfrm>
        </p:spPr>
        <p:txBody>
          <a:bodyPr>
            <a:normAutofit/>
          </a:bodyPr>
          <a:lstStyle/>
          <a:p>
            <a:r>
              <a:rPr lang="ru-RU" sz="3200" dirty="0"/>
              <a:t>При подаче к столу бутерброды следует укладывать на блюде: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00075" y="3134252"/>
            <a:ext cx="7187184" cy="3511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/>
              <a:t>1) в 3 слоя                        </a:t>
            </a:r>
          </a:p>
          <a:p>
            <a:pPr marL="0" indent="0">
              <a:buNone/>
            </a:pPr>
            <a:r>
              <a:rPr lang="ru-RU" sz="3200" dirty="0"/>
              <a:t>2) в 2 слоя                       </a:t>
            </a:r>
          </a:p>
          <a:p>
            <a:pPr marL="0" indent="0">
              <a:buNone/>
            </a:pPr>
            <a:r>
              <a:rPr lang="ru-RU" sz="3200" dirty="0"/>
              <a:t>3) в 1 слой</a:t>
            </a:r>
          </a:p>
        </p:txBody>
      </p:sp>
    </p:spTree>
    <p:extLst>
      <p:ext uri="{BB962C8B-B14F-4D97-AF65-F5344CB8AC3E}">
        <p14:creationId xmlns:p14="http://schemas.microsoft.com/office/powerpoint/2010/main" val="4181645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927630"/>
            <a:ext cx="10018713" cy="1901952"/>
          </a:xfrm>
        </p:spPr>
        <p:txBody>
          <a:bodyPr>
            <a:normAutofit/>
          </a:bodyPr>
          <a:lstStyle/>
          <a:p>
            <a:r>
              <a:rPr lang="ru-RU" sz="3200" dirty="0"/>
              <a:t>Для приготовления открытого бутерброда ломтики хлеба нужно нарезать толщиной ...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2193" y="2829582"/>
            <a:ext cx="3656368" cy="3511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/>
              <a:t>1) 0,5-1 см</a:t>
            </a:r>
          </a:p>
          <a:p>
            <a:pPr marL="0" indent="0">
              <a:buNone/>
            </a:pPr>
            <a:r>
              <a:rPr lang="ru-RU" sz="3200" dirty="0"/>
              <a:t>2) 1-1,5 см</a:t>
            </a:r>
          </a:p>
          <a:p>
            <a:pPr marL="0" indent="0">
              <a:buNone/>
            </a:pPr>
            <a:r>
              <a:rPr lang="ru-RU" sz="3200" dirty="0"/>
              <a:t>3) 2-3 см</a:t>
            </a:r>
          </a:p>
          <a:p>
            <a:pPr marL="0" indent="0">
              <a:buNone/>
            </a:pPr>
            <a:endParaRPr lang="ru-RU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443" y="2829582"/>
            <a:ext cx="5199510" cy="34724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0498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927630"/>
            <a:ext cx="10018713" cy="1901952"/>
          </a:xfrm>
        </p:spPr>
        <p:txBody>
          <a:bodyPr>
            <a:normAutofit/>
          </a:bodyPr>
          <a:lstStyle/>
          <a:p>
            <a:r>
              <a:rPr lang="ru-RU" sz="3200" dirty="0"/>
              <a:t>Готовые бутерброды могут храниться в холодильнике не более (в часах):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2193" y="2829582"/>
            <a:ext cx="5337016" cy="3511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/>
              <a:t>1) 1</a:t>
            </a:r>
            <a:r>
              <a:rPr lang="en-US" sz="3200" dirty="0" smtClean="0"/>
              <a:t>                          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2) </a:t>
            </a:r>
            <a:r>
              <a:rPr lang="ru-RU" sz="3200" dirty="0"/>
              <a:t>2</a:t>
            </a:r>
            <a:r>
              <a:rPr lang="en-US" sz="3200" dirty="0"/>
              <a:t>                         </a:t>
            </a:r>
            <a:endParaRPr lang="ru-RU" sz="3200" dirty="0" smtClean="0"/>
          </a:p>
          <a:p>
            <a:pPr marL="0" indent="0">
              <a:buNone/>
            </a:pPr>
            <a:r>
              <a:rPr lang="en-US" sz="3200" dirty="0" smtClean="0"/>
              <a:t> </a:t>
            </a:r>
            <a:r>
              <a:rPr lang="ru-RU" sz="3200" dirty="0"/>
              <a:t>3) 3</a:t>
            </a:r>
          </a:p>
          <a:p>
            <a:pPr marL="0" indent="0">
              <a:buNone/>
            </a:pPr>
            <a:r>
              <a:rPr lang="ru-RU" sz="3200" dirty="0"/>
              <a:t>4) 4</a:t>
            </a:r>
            <a:r>
              <a:rPr lang="en-US" sz="3200" dirty="0"/>
              <a:t>                         </a:t>
            </a:r>
            <a:endParaRPr lang="ru-RU" sz="3200" dirty="0" smtClean="0"/>
          </a:p>
          <a:p>
            <a:pPr marL="0" indent="0">
              <a:buNone/>
            </a:pPr>
            <a:r>
              <a:rPr lang="en-US" sz="3200" dirty="0" smtClean="0"/>
              <a:t> </a:t>
            </a:r>
            <a:r>
              <a:rPr lang="ru-RU" sz="3200" dirty="0"/>
              <a:t>5) 5</a:t>
            </a:r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270965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927630"/>
            <a:ext cx="10018713" cy="1329187"/>
          </a:xfrm>
        </p:spPr>
        <p:txBody>
          <a:bodyPr>
            <a:normAutofit/>
          </a:bodyPr>
          <a:lstStyle/>
          <a:p>
            <a:r>
              <a:rPr lang="ru-RU" sz="3200" dirty="0"/>
              <a:t>Для бутербродов канапе хлеб нарезают: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2193" y="2829582"/>
            <a:ext cx="6407058" cy="3511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/>
              <a:t>1) кубиками</a:t>
            </a:r>
          </a:p>
          <a:p>
            <a:pPr marL="0" indent="0">
              <a:buNone/>
            </a:pPr>
            <a:r>
              <a:rPr lang="ru-RU" sz="3200" dirty="0"/>
              <a:t>2) дольками</a:t>
            </a:r>
          </a:p>
          <a:p>
            <a:pPr marL="0" indent="0">
              <a:buNone/>
            </a:pPr>
            <a:r>
              <a:rPr lang="ru-RU" sz="3200" dirty="0"/>
              <a:t>3) ломтиками</a:t>
            </a:r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059510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Разделение пространства на отдельные части в зависимости от назначения - это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1) планировка</a:t>
            </a:r>
          </a:p>
          <a:p>
            <a:pPr marL="0" indent="0">
              <a:buNone/>
            </a:pPr>
            <a:r>
              <a:rPr lang="ru-RU" sz="4000" dirty="0"/>
              <a:t>2) интерьер</a:t>
            </a:r>
          </a:p>
          <a:p>
            <a:pPr marL="0" indent="0">
              <a:buNone/>
            </a:pPr>
            <a:r>
              <a:rPr lang="ru-RU" sz="4000" dirty="0"/>
              <a:t>3) дизайн</a:t>
            </a:r>
          </a:p>
          <a:p>
            <a:pPr marL="0" indent="0" algn="ctr">
              <a:buNone/>
            </a:pP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246796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2132" y="343970"/>
            <a:ext cx="10018713" cy="1329187"/>
          </a:xfrm>
        </p:spPr>
        <p:txBody>
          <a:bodyPr>
            <a:normAutofit/>
          </a:bodyPr>
          <a:lstStyle/>
          <a:p>
            <a:r>
              <a:rPr lang="ru-RU" sz="3200" dirty="0"/>
              <a:t>По способу приготовления бутерброды классифицируются на: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33828" y="2518297"/>
            <a:ext cx="6407058" cy="3511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/>
              <a:t>1) слоеные</a:t>
            </a:r>
          </a:p>
          <a:p>
            <a:pPr marL="0" indent="0">
              <a:buNone/>
            </a:pPr>
            <a:r>
              <a:rPr lang="ru-RU" sz="3200" dirty="0"/>
              <a:t>2) открытые</a:t>
            </a:r>
          </a:p>
          <a:p>
            <a:pPr marL="0" indent="0">
              <a:buNone/>
            </a:pPr>
            <a:r>
              <a:rPr lang="ru-RU" sz="3200" dirty="0"/>
              <a:t>3) горячие</a:t>
            </a:r>
          </a:p>
          <a:p>
            <a:pPr marL="0" indent="0">
              <a:buNone/>
            </a:pPr>
            <a:r>
              <a:rPr lang="ru-RU" sz="3200" dirty="0"/>
              <a:t>4) закусочные</a:t>
            </a:r>
          </a:p>
          <a:p>
            <a:pPr marL="0" indent="0">
              <a:buNone/>
            </a:pPr>
            <a:r>
              <a:rPr lang="ru-RU" sz="3200" dirty="0"/>
              <a:t>5) холодные</a:t>
            </a:r>
          </a:p>
          <a:p>
            <a:pPr marL="0" indent="0">
              <a:buNone/>
            </a:pPr>
            <a:r>
              <a:rPr lang="ru-RU" sz="3200" dirty="0"/>
              <a:t>6) закрытые</a:t>
            </a:r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935475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927630"/>
            <a:ext cx="10018713" cy="1329187"/>
          </a:xfrm>
        </p:spPr>
        <p:txBody>
          <a:bodyPr>
            <a:normAutofit/>
          </a:bodyPr>
          <a:lstStyle/>
          <a:p>
            <a:r>
              <a:rPr lang="ru-RU" sz="3200" dirty="0"/>
              <a:t>Является ли бутербродом хлеб с маслом?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2193" y="2829582"/>
            <a:ext cx="6407058" cy="351129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dirty="0" smtClean="0"/>
              <a:t>Да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34267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927630"/>
            <a:ext cx="10018713" cy="1329187"/>
          </a:xfrm>
        </p:spPr>
        <p:txBody>
          <a:bodyPr>
            <a:normAutofit/>
          </a:bodyPr>
          <a:lstStyle/>
          <a:p>
            <a:r>
              <a:rPr lang="ru-RU" sz="3200" dirty="0"/>
              <a:t>Сэндвич - это ... бутерброд.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2193" y="2829582"/>
            <a:ext cx="6407058" cy="3511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/>
              <a:t>1) закрытый</a:t>
            </a:r>
          </a:p>
          <a:p>
            <a:pPr marL="0" indent="0">
              <a:buNone/>
            </a:pPr>
            <a:r>
              <a:rPr lang="ru-RU" sz="3200" dirty="0"/>
              <a:t>2) открытый</a:t>
            </a:r>
          </a:p>
          <a:p>
            <a:pPr marL="0" indent="0" algn="ctr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505005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8385" y="1692166"/>
            <a:ext cx="11267091" cy="3048000"/>
          </a:xfr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Спасибо за внимание</a:t>
            </a:r>
            <a:endParaRPr lang="ru-RU" sz="6600" b="1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5745481"/>
            <a:ext cx="10018713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541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Интерьер в переводе с французского означает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/>
              <a:t>1) внутренний</a:t>
            </a:r>
          </a:p>
          <a:p>
            <a:pPr marL="0" indent="0">
              <a:buNone/>
            </a:pPr>
            <a:r>
              <a:rPr lang="ru-RU" sz="4000" dirty="0"/>
              <a:t>2) внешний</a:t>
            </a:r>
          </a:p>
          <a:p>
            <a:pPr marL="0" indent="0">
              <a:buNone/>
            </a:pPr>
            <a:r>
              <a:rPr lang="ru-RU" sz="4000" dirty="0"/>
              <a:t>3) объемные</a:t>
            </a:r>
          </a:p>
          <a:p>
            <a:pPr marL="0" indent="0" algn="ctr">
              <a:buNone/>
            </a:pPr>
            <a:r>
              <a:rPr lang="ru-RU" sz="4000" dirty="0" smtClean="0"/>
              <a:t>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023923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402336"/>
            <a:ext cx="10018713" cy="1901952"/>
          </a:xfrm>
        </p:spPr>
        <p:txBody>
          <a:bodyPr>
            <a:normAutofit fontScale="90000"/>
          </a:bodyPr>
          <a:lstStyle/>
          <a:p>
            <a:r>
              <a:rPr lang="ru-RU" dirty="0"/>
              <a:t>Какое размещение мебели и оборудования изображено на рисунке</a:t>
            </a:r>
            <a:r>
              <a:rPr lang="ru-RU" dirty="0" smtClean="0"/>
              <a:t>?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1" y="3364992"/>
            <a:ext cx="5246718" cy="3048000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sz="4000" dirty="0"/>
              <a:t>1) двухрядное</a:t>
            </a:r>
          </a:p>
          <a:p>
            <a:pPr marL="0" indent="0">
              <a:buNone/>
            </a:pPr>
            <a:r>
              <a:rPr lang="ru-RU" sz="4000" dirty="0"/>
              <a:t>2) Г-образное</a:t>
            </a:r>
          </a:p>
          <a:p>
            <a:pPr marL="0" indent="0">
              <a:buNone/>
            </a:pPr>
            <a:r>
              <a:rPr lang="ru-RU" sz="4000" dirty="0"/>
              <a:t>3) кухня-остров</a:t>
            </a:r>
          </a:p>
          <a:p>
            <a:pPr marL="0" indent="0">
              <a:buNone/>
            </a:pPr>
            <a:r>
              <a:rPr lang="ru-RU" sz="4000" dirty="0"/>
              <a:t>4) П-образное</a:t>
            </a:r>
          </a:p>
          <a:p>
            <a:pPr marL="0" indent="0">
              <a:buNone/>
            </a:pPr>
            <a:r>
              <a:rPr lang="ru-RU" sz="4000" dirty="0"/>
              <a:t>5) однорядное</a:t>
            </a:r>
          </a:p>
          <a:p>
            <a:pPr marL="0" indent="0" algn="ctr">
              <a:buNone/>
            </a:pPr>
            <a:r>
              <a:rPr lang="ru-RU" sz="4000" dirty="0" smtClean="0"/>
              <a:t> </a:t>
            </a:r>
            <a:endParaRPr lang="ru-RU" sz="40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43511" y="1701428"/>
            <a:ext cx="4147031" cy="47115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8180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402336"/>
            <a:ext cx="10018713" cy="1121752"/>
          </a:xfrm>
        </p:spPr>
        <p:txBody>
          <a:bodyPr>
            <a:normAutofit fontScale="90000"/>
          </a:bodyPr>
          <a:lstStyle/>
          <a:p>
            <a:r>
              <a:rPr lang="ru-RU" dirty="0"/>
              <a:t>Какое размещение мебели и оборудования изображено на рисунке?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83664" y="4005072"/>
            <a:ext cx="2845431" cy="20238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/>
              <a:t>1) кухня-остров</a:t>
            </a:r>
          </a:p>
          <a:p>
            <a:pPr marL="0" indent="0">
              <a:buNone/>
            </a:pPr>
            <a:r>
              <a:rPr lang="ru-RU" sz="2800" dirty="0"/>
              <a:t>2) двухрядное</a:t>
            </a:r>
          </a:p>
          <a:p>
            <a:pPr marL="0" indent="0">
              <a:buNone/>
            </a:pPr>
            <a:r>
              <a:rPr lang="ru-RU" sz="2800" dirty="0"/>
              <a:t>3) П-образное</a:t>
            </a:r>
          </a:p>
          <a:p>
            <a:pPr marL="0" indent="0">
              <a:buNone/>
            </a:pPr>
            <a:r>
              <a:rPr lang="ru-RU" sz="2800" dirty="0"/>
              <a:t>4) однорядное</a:t>
            </a:r>
          </a:p>
          <a:p>
            <a:pPr marL="0" indent="0">
              <a:buNone/>
            </a:pPr>
            <a:r>
              <a:rPr lang="ru-RU" sz="2800" dirty="0"/>
              <a:t>5) Г-образное</a:t>
            </a:r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9095" y="1664209"/>
            <a:ext cx="6598512" cy="37124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2257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402336"/>
            <a:ext cx="10018713" cy="1901952"/>
          </a:xfrm>
        </p:spPr>
        <p:txBody>
          <a:bodyPr>
            <a:normAutofit/>
          </a:bodyPr>
          <a:lstStyle/>
          <a:p>
            <a:r>
              <a:rPr lang="ru-RU" dirty="0"/>
              <a:t>Рабочая зона кухни предназначена для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38529" y="3218688"/>
            <a:ext cx="7424928" cy="103632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4000" dirty="0"/>
              <a:t>1) приготовления пищи                           2) приема </a:t>
            </a:r>
            <a:r>
              <a:rPr lang="ru-RU" sz="4000" dirty="0" smtClean="0"/>
              <a:t>пищи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690097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402336"/>
            <a:ext cx="10018713" cy="1901952"/>
          </a:xfrm>
        </p:spPr>
        <p:txBody>
          <a:bodyPr>
            <a:normAutofit/>
          </a:bodyPr>
          <a:lstStyle/>
          <a:p>
            <a:r>
              <a:rPr lang="ru-RU" dirty="0"/>
              <a:t>Какие функциональные зоны необходимо выделить в помещении кухни?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7552" y="3218688"/>
            <a:ext cx="9710928" cy="23957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/>
              <a:t>1) р</a:t>
            </a:r>
            <a:r>
              <a:rPr lang="ru-RU" sz="2800" dirty="0" smtClean="0"/>
              <a:t>абочая зона                                           2</a:t>
            </a:r>
            <a:r>
              <a:rPr lang="ru-RU" sz="2800" dirty="0"/>
              <a:t>) столовая зона</a:t>
            </a:r>
          </a:p>
          <a:p>
            <a:pPr marL="0" indent="0">
              <a:buNone/>
            </a:pPr>
            <a:r>
              <a:rPr lang="ru-RU" sz="2800" dirty="0"/>
              <a:t>3) зона чистки одежды                             4) </a:t>
            </a:r>
            <a:r>
              <a:rPr lang="ru-RU" sz="2800" dirty="0" smtClean="0"/>
              <a:t>зона личной гигиены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28541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402336"/>
            <a:ext cx="10018713" cy="1901952"/>
          </a:xfrm>
        </p:spPr>
        <p:txBody>
          <a:bodyPr>
            <a:normAutofit/>
          </a:bodyPr>
          <a:lstStyle/>
          <a:p>
            <a:r>
              <a:rPr lang="ru-RU" dirty="0"/>
              <a:t>Чем можно обработать рану при порезе: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7552" y="2103120"/>
            <a:ext cx="9710928" cy="3511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/>
              <a:t>1) слабым </a:t>
            </a:r>
            <a:r>
              <a:rPr lang="ru-RU" dirty="0"/>
              <a:t>бледно-розовым раствором марганцовокислого </a:t>
            </a:r>
            <a:r>
              <a:rPr lang="ru-RU" dirty="0" smtClean="0"/>
              <a:t>калия</a:t>
            </a:r>
          </a:p>
          <a:p>
            <a:pPr marL="0" indent="0">
              <a:buNone/>
            </a:pPr>
            <a:r>
              <a:rPr lang="ru-RU" dirty="0"/>
              <a:t>2) раствором перекиси </a:t>
            </a:r>
            <a:r>
              <a:rPr lang="ru-RU" dirty="0" smtClean="0"/>
              <a:t>водорода</a:t>
            </a:r>
          </a:p>
          <a:p>
            <a:pPr marL="0" indent="0">
              <a:buNone/>
            </a:pPr>
            <a:r>
              <a:rPr lang="ru-RU" dirty="0" smtClean="0"/>
              <a:t>3)</a:t>
            </a:r>
            <a:r>
              <a:rPr lang="ru-RU" dirty="0"/>
              <a:t> раствором Бриллиантового зеленого (Зеленкой</a:t>
            </a:r>
            <a:r>
              <a:rPr lang="ru-RU" dirty="0" smtClean="0"/>
              <a:t>)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4) раствором йода</a:t>
            </a:r>
          </a:p>
          <a:p>
            <a:pPr marL="514350" indent="-514350">
              <a:buAutoNum type="arabicParenR"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52009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402336"/>
            <a:ext cx="10018713" cy="1901952"/>
          </a:xfrm>
        </p:spPr>
        <p:txBody>
          <a:bodyPr>
            <a:normAutofit/>
          </a:bodyPr>
          <a:lstStyle/>
          <a:p>
            <a:r>
              <a:rPr lang="ru-RU" dirty="0"/>
              <a:t>Укажите продукты богатые жирами: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87552" y="2103120"/>
            <a:ext cx="9710928" cy="3511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/>
              <a:t>1) растительное масло</a:t>
            </a:r>
            <a:r>
              <a:rPr lang="en-US" dirty="0"/>
              <a:t>                    </a:t>
            </a:r>
            <a:r>
              <a:rPr lang="en-US" dirty="0" smtClean="0"/>
              <a:t>  </a:t>
            </a:r>
            <a:r>
              <a:rPr lang="ru-RU" dirty="0"/>
              <a:t>2) сало </a:t>
            </a:r>
          </a:p>
          <a:p>
            <a:pPr marL="0" indent="0">
              <a:buNone/>
            </a:pPr>
            <a:r>
              <a:rPr lang="ru-RU" dirty="0"/>
              <a:t>3) бобовые</a:t>
            </a:r>
            <a:r>
              <a:rPr lang="en-US" dirty="0"/>
              <a:t>                                               </a:t>
            </a:r>
            <a:r>
              <a:rPr lang="ru-RU" dirty="0"/>
              <a:t>4) мед</a:t>
            </a:r>
          </a:p>
          <a:p>
            <a:pPr marL="0" indent="0">
              <a:buNone/>
            </a:pPr>
            <a:r>
              <a:rPr lang="ru-RU" dirty="0"/>
              <a:t>5) рыба</a:t>
            </a:r>
          </a:p>
          <a:p>
            <a:pPr marL="514350" indent="-514350">
              <a:buAutoNum type="arabicParenR"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6337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Другая 5">
      <a:dk1>
        <a:sysClr val="windowText" lastClr="000000"/>
      </a:dk1>
      <a:lt1>
        <a:sysClr val="window" lastClr="FFFFFF"/>
      </a:lt1>
      <a:dk2>
        <a:srgbClr val="323232"/>
      </a:dk2>
      <a:lt2>
        <a:srgbClr val="ECC17C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255</TotalTime>
  <Words>479</Words>
  <Application>Microsoft Office PowerPoint</Application>
  <PresentationFormat>Произвольный</PresentationFormat>
  <Paragraphs>99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Параллакс</vt:lpstr>
      <vt:lpstr>Добрый день!</vt:lpstr>
      <vt:lpstr>Разделение пространства на отдельные части в зависимости от назначения - это </vt:lpstr>
      <vt:lpstr>Интерьер в переводе с французского означает </vt:lpstr>
      <vt:lpstr>Какое размещение мебели и оборудования изображено на рисунке? </vt:lpstr>
      <vt:lpstr>Какое размещение мебели и оборудования изображено на рисунке?</vt:lpstr>
      <vt:lpstr>Рабочая зона кухни предназначена для </vt:lpstr>
      <vt:lpstr>Какие функциональные зоны необходимо выделить в помещении кухни?</vt:lpstr>
      <vt:lpstr>Чем можно обработать рану при порезе:</vt:lpstr>
      <vt:lpstr>Укажите продукты богатые жирами:</vt:lpstr>
      <vt:lpstr>Укажите продукты богатые белками:</vt:lpstr>
      <vt:lpstr>Углеводы в наибольшем количестве содержатся в:</vt:lpstr>
      <vt:lpstr>Источники витамина С:</vt:lpstr>
      <vt:lpstr>Основным строительным материалом для клеток, тканей и органов человека являются:</vt:lpstr>
      <vt:lpstr>Закуска, которая представляет собой ломтик хлеба или булки с каким-нибудь из закусочных продуктов, например, сыром, колбасой, ветчиной, икрой, мясом, рыбой, консервами, овощами, зеленью и другими продуктами - это ...</vt:lpstr>
      <vt:lpstr>Хлеб для закрытых бутербродов нарезают толщиной:</vt:lpstr>
      <vt:lpstr>При подаче к столу бутерброды следует укладывать на блюде:</vt:lpstr>
      <vt:lpstr>Для приготовления открытого бутерброда ломтики хлеба нужно нарезать толщиной ...</vt:lpstr>
      <vt:lpstr>Готовые бутерброды могут храниться в холодильнике не более (в часах):</vt:lpstr>
      <vt:lpstr>Для бутербродов канапе хлеб нарезают:</vt:lpstr>
      <vt:lpstr>По способу приготовления бутерброды классифицируются на:</vt:lpstr>
      <vt:lpstr>Является ли бутербродом хлеб с маслом?</vt:lpstr>
      <vt:lpstr>Сэндвич - это ... бутерброд.</vt:lpstr>
      <vt:lpstr>Спасибо за внимание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Блины</dc:title>
  <dc:creator>anton_9393@inbox.ru</dc:creator>
  <cp:lastModifiedBy>ROOM 105</cp:lastModifiedBy>
  <cp:revision>65</cp:revision>
  <dcterms:created xsi:type="dcterms:W3CDTF">2017-09-30T06:11:32Z</dcterms:created>
  <dcterms:modified xsi:type="dcterms:W3CDTF">2021-12-01T11:05:33Z</dcterms:modified>
</cp:coreProperties>
</file>