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3" r:id="rId5"/>
    <p:sldId id="265" r:id="rId6"/>
    <p:sldId id="266" r:id="rId7"/>
    <p:sldId id="267" r:id="rId8"/>
    <p:sldId id="268" r:id="rId9"/>
    <p:sldId id="269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чувство юмора</c:v>
                </c:pt>
                <c:pt idx="1">
                  <c:v>дружелюбие</c:v>
                </c:pt>
                <c:pt idx="2">
                  <c:v>открытость</c:v>
                </c:pt>
                <c:pt idx="3">
                  <c:v>трудолюбие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</c:v>
                </c:pt>
                <c:pt idx="1">
                  <c:v>0.22</c:v>
                </c:pt>
                <c:pt idx="2">
                  <c:v>0.21</c:v>
                </c:pt>
                <c:pt idx="3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D6-436D-9503-6A435E5085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C4B1-53DE-44AF-BB96-766C94AB401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9C9D-0A6B-429B-B6E5-997C71D4B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C4B1-53DE-44AF-BB96-766C94AB401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9C9D-0A6B-429B-B6E5-997C71D4B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C4B1-53DE-44AF-BB96-766C94AB401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9C9D-0A6B-429B-B6E5-997C71D4B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C4B1-53DE-44AF-BB96-766C94AB401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9C9D-0A6B-429B-B6E5-997C71D4B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C4B1-53DE-44AF-BB96-766C94AB401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9C9D-0A6B-429B-B6E5-997C71D4B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C4B1-53DE-44AF-BB96-766C94AB401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9C9D-0A6B-429B-B6E5-997C71D4B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C4B1-53DE-44AF-BB96-766C94AB401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9C9D-0A6B-429B-B6E5-997C71D4B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C4B1-53DE-44AF-BB96-766C94AB401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9C9D-0A6B-429B-B6E5-997C71D4B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C4B1-53DE-44AF-BB96-766C94AB401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9C9D-0A6B-429B-B6E5-997C71D4B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C4B1-53DE-44AF-BB96-766C94AB401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9C9D-0A6B-429B-B6E5-997C71D4B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C4B1-53DE-44AF-BB96-766C94AB401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9C9D-0A6B-429B-B6E5-997C71D4B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1C4B1-53DE-44AF-BB96-766C94AB401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89C9D-0A6B-429B-B6E5-997C71D4B4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476672"/>
            <a:ext cx="6120680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Что значит</a:t>
            </a:r>
          </a:p>
          <a:p>
            <a:pPr algn="ctr"/>
            <a:r>
              <a:rPr lang="ru-RU" sz="66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быть настоящим</a:t>
            </a:r>
          </a:p>
          <a:p>
            <a:pPr algn="ctr"/>
            <a:r>
              <a:rPr lang="ru-RU" sz="66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лондонцем</a:t>
            </a:r>
            <a:r>
              <a:rPr lang="ru-RU" sz="54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D629CF-BE4D-4BF3-8505-6E4A4F501180}"/>
              </a:ext>
            </a:extLst>
          </p:cNvPr>
          <p:cNvSpPr txBox="1"/>
          <p:nvPr/>
        </p:nvSpPr>
        <p:spPr>
          <a:xfrm>
            <a:off x="3059832" y="4869160"/>
            <a:ext cx="55446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ученица 7 класса Хороших Виктория</a:t>
            </a:r>
          </a:p>
          <a:p>
            <a:pPr algn="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Проверила: Климук Ирина Сергеевна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ton-m.info/wp-content/uploads/2017/06/45606337-shutterstock.com-Petrenko-Andriy_20-600x4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92696"/>
            <a:ext cx="7909733" cy="5549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340768"/>
            <a:ext cx="69127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solidFill>
                  <a:srgbClr val="C000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ir-tours.ru/Articles/news12/englishman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76672"/>
            <a:ext cx="4562475" cy="609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20688"/>
            <a:ext cx="6984776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работы: узнать, кто такие типичные лондонцы, определить, какие черты характера могли сформироваться у коренных лондонцев под влиянием культурно-исторических традиций страны.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Задачи: 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собрать информацию об образе жизни типичных лондонцев,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-определить, какие типичные характеристики приписывают лондонцам,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-выяснить причины их появления и найти их подтверждения в реальной жизни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сравнить, схожи ли черты характера типичного лондонца и жителя Сибири.</a:t>
            </a:r>
          </a:p>
          <a:p>
            <a:r>
              <a:rPr lang="ru-RU" dirty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04664"/>
            <a:ext cx="7200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Открытость, трудолюбие, чувство юмора, замкнутость, злоба, вспыльчивость, спокойствие, жадность, дружелюбие, забота, грубость, лень, патриотичность, честность, щедрость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043608" y="404664"/>
          <a:ext cx="7272808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76672"/>
            <a:ext cx="7416824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Что влияет на формирование характера</a:t>
            </a:r>
          </a:p>
          <a:p>
            <a:r>
              <a:rPr lang="ru-RU" sz="3600" b="1" dirty="0"/>
              <a:t>окружающие нас люди - (60%)</a:t>
            </a:r>
          </a:p>
          <a:p>
            <a:endParaRPr lang="ru-RU" sz="3600" b="1" dirty="0"/>
          </a:p>
          <a:p>
            <a:r>
              <a:rPr lang="ru-RU" sz="3600" b="1" dirty="0"/>
              <a:t> весь окружающий нас мир - (15%)</a:t>
            </a:r>
          </a:p>
          <a:p>
            <a:r>
              <a:rPr lang="ru-RU" sz="3600" b="1" dirty="0"/>
              <a:t> </a:t>
            </a:r>
          </a:p>
          <a:p>
            <a:r>
              <a:rPr lang="ru-RU" sz="3600" b="1" dirty="0"/>
              <a:t>климатические условия и погода  - (14%)</a:t>
            </a:r>
          </a:p>
          <a:p>
            <a:r>
              <a:rPr lang="ru-RU" sz="3600" b="1" dirty="0"/>
              <a:t> </a:t>
            </a:r>
          </a:p>
          <a:p>
            <a:r>
              <a:rPr lang="ru-RU" sz="3600" b="1" dirty="0"/>
              <a:t>другое  - (11%)</a:t>
            </a:r>
            <a:endParaRPr lang="ru-RU" sz="3600" dirty="0"/>
          </a:p>
          <a:p>
            <a:r>
              <a:rPr lang="ru-RU" sz="4400" b="1" dirty="0"/>
              <a:t> </a:t>
            </a:r>
            <a:endParaRPr lang="ru-RU" sz="44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m0-tub-ru.yandex.net/i?id=49bd52acd62a6be860c9bceaa2691a95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4176464" cy="2892790"/>
          </a:xfrm>
          <a:prstGeom prst="rect">
            <a:avLst/>
          </a:prstGeom>
          <a:noFill/>
        </p:spPr>
      </p:pic>
      <p:pic>
        <p:nvPicPr>
          <p:cNvPr id="21508" name="Picture 4" descr="http://www.p-porfir.ru/oldmap/opisanie/w003oo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77072"/>
            <a:ext cx="8604448" cy="2521765"/>
          </a:xfrm>
          <a:prstGeom prst="rect">
            <a:avLst/>
          </a:prstGeom>
          <a:noFill/>
        </p:spPr>
      </p:pic>
      <p:pic>
        <p:nvPicPr>
          <p:cNvPr id="21510" name="Picture 6" descr="https://vignette.wikia.nocookie.net/london/images/f/f9/Vl-early-b.jpg/revision/latest?cb=2008111509495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76672"/>
            <a:ext cx="4184040" cy="2871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ite-312588.mozfiles.com/files/312588/1e34146e3cfd272c31aebfe092e3cc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2656"/>
            <a:ext cx="4133850" cy="609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media1.s-nbcnews.com/i/newscms/2016_23/1120911/queen-smile-today-160610-01_f308d9e2821e11c1577277e785ab88d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5264054" cy="2962610"/>
          </a:xfrm>
          <a:prstGeom prst="rect">
            <a:avLst/>
          </a:prstGeom>
          <a:noFill/>
        </p:spPr>
      </p:pic>
      <p:pic>
        <p:nvPicPr>
          <p:cNvPr id="27652" name="Picture 4" descr="http://british-bridge.co.uk/wp-content/uploads/2014/10/bec4d8d97ed44b649736a6acc9c8a7550fdc03d9_1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483006"/>
            <a:ext cx="4248471" cy="3186353"/>
          </a:xfrm>
          <a:prstGeom prst="rect">
            <a:avLst/>
          </a:prstGeom>
          <a:noFill/>
        </p:spPr>
      </p:pic>
      <p:pic>
        <p:nvPicPr>
          <p:cNvPr id="27654" name="Picture 6" descr="https://im0-tub-ru.yandex.net/i?id=7b78188a49c9f8d895258d442524dad7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9530" y="260648"/>
            <a:ext cx="4224470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164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Ирина Климчук</cp:lastModifiedBy>
  <cp:revision>15</cp:revision>
  <dcterms:created xsi:type="dcterms:W3CDTF">2018-03-10T05:10:12Z</dcterms:created>
  <dcterms:modified xsi:type="dcterms:W3CDTF">2021-12-02T12:47:21Z</dcterms:modified>
</cp:coreProperties>
</file>