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</p:sldIdLst>
  <p:sldSz cx="9144000" cy="6858000" type="screen4x3"/>
  <p:notesSz cx="6858000" cy="99456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DC0CD-60FD-427E-A295-AF97EB703E57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D732-7C81-4547-A72B-2F7AC172A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549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D4A60-F0F2-4F5E-BB6A-7243DA2060BE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7CE01-2247-4552-A36D-2BF761B1D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9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05783-A45A-41D0-887D-63F481521F7C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DEBEB-1307-4B4E-A6DD-66A2AC7C9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78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89A8-2463-4408-AA16-46D39CC59D8D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62472-90ED-49E9-B32E-7E4F78DAE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8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60069-AC52-47F0-80CD-F13D00730785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7463E-3A2B-481A-A7F9-F12B21CB5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25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7829-EFFC-4856-9B6A-2CEB9F848DA4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7413-1D7A-47CA-99BC-4FE451FAA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2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BA238-2FF0-47A9-9C4D-7EDC6F4C20C9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4E301-868A-4CE7-9DA6-E4B8761D6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984C0-6502-40D6-BD9D-A3E591A268DA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617FE-1C9A-492F-9A9E-7B6AEDDA1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83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E652E-41A1-4853-95D5-BF8F4D63C748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F13DA-B5DC-4EBC-BBB4-3815C66DF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02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1A79C-4DCD-40D2-8D54-39C9D6F6CC1A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8DA19-5355-4F19-8AB0-5A7447C29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9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07FBB-3AB7-4C8D-A057-D32883AE1BE7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4C41-E4C6-4388-82F4-6CE3CB89F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90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A0893C-BD61-479F-92B9-C02F99EC695D}" type="datetimeFigureOut">
              <a:rPr lang="ru-RU"/>
              <a:pPr>
                <a:defRPr/>
              </a:pPr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B985B8-E8FE-4CA9-B81A-3C050965B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91674" y="1168029"/>
            <a:ext cx="8615967" cy="1716247"/>
          </a:xfrm>
          <a:effectLst>
            <a:glow>
              <a:schemeClr val="accent1">
                <a:alpha val="40000"/>
              </a:schemeClr>
            </a:glow>
          </a:effectLst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plesir script" panose="02000503000000020004" pitchFamily="2" charset="0"/>
              </a:rPr>
              <a:t>Мамочка милая, </a:t>
            </a:r>
            <a:br>
              <a:rPr lang="ru-RU" b="1" spc="5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plesir script" panose="02000503000000020004" pitchFamily="2" charset="0"/>
              </a:rPr>
            </a:br>
            <a:r>
              <a:rPr lang="ru-RU" b="1" spc="5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plesir script" panose="02000503000000020004" pitchFamily="2" charset="0"/>
              </a:rPr>
              <a:t>мама моя</a:t>
            </a:r>
            <a:endParaRPr lang="ru-RU" b="1" spc="50" dirty="0">
              <a:ln w="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Monplesir script" panose="02000503000000020004" pitchFamily="2" charset="0"/>
            </a:endParaRP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2408238" y="244475"/>
            <a:ext cx="42497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 центр развития ребенка – детский сад «Фантазия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915171" y="3807830"/>
            <a:ext cx="48324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/>
              <a:t>Подготовила: воспитатель </a:t>
            </a:r>
            <a:r>
              <a:rPr lang="ru-RU" altLang="ru-RU" sz="1800" dirty="0" err="1" smtClean="0"/>
              <a:t>Камалетдинова</a:t>
            </a:r>
            <a:r>
              <a:rPr lang="ru-RU" altLang="ru-RU" sz="1800" dirty="0" smtClean="0"/>
              <a:t> Н.А.</a:t>
            </a:r>
            <a:endParaRPr lang="ru-RU" altLang="ru-RU" sz="1800" dirty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idx="1"/>
          </p:nvPr>
        </p:nvSpPr>
        <p:spPr>
          <a:xfrm>
            <a:off x="992188" y="541338"/>
            <a:ext cx="7523162" cy="5635625"/>
          </a:xfrm>
        </p:spPr>
        <p:txBody>
          <a:bodyPr/>
          <a:lstStyle/>
          <a:p>
            <a:pPr algn="ctr" eaLnBrk="1" hangingPunct="1" indent="0" marL="0">
              <a:buFont charset="0" panose="020B0604020202020204" pitchFamily="34" typeface="Arial"/>
              <a:buNone/>
            </a:pPr>
            <a:r>
              <a:rPr altLang="ru-RU" dirty="0" lang="ru-RU" smtClean="0">
                <a:latin charset="0" pitchFamily="2" typeface="Monplesir script"/>
              </a:rPr>
              <a:t>23 </a:t>
            </a:r>
            <a:r>
              <a:rPr altLang="ru-RU" dirty="0" lang="ru-RU" smtClean="0">
                <a:latin charset="0" pitchFamily="2" typeface="Monplesir script"/>
              </a:rPr>
              <a:t>ноября </a:t>
            </a:r>
            <a:r>
              <a:rPr altLang="ru-RU" dirty="0" lang="ru-RU" smtClean="0">
                <a:latin charset="0" pitchFamily="2" typeface="Monplesir script"/>
              </a:rPr>
              <a:t>в группе </a:t>
            </a:r>
            <a:r>
              <a:rPr altLang="ru-RU" dirty="0" lang="ru-RU" smtClean="0">
                <a:latin charset="0" pitchFamily="2" typeface="Monplesir script"/>
              </a:rPr>
              <a:t> провела НОД, </a:t>
            </a:r>
            <a:r>
              <a:rPr altLang="ru-RU" dirty="0" lang="ru-RU" smtClean="0">
                <a:latin charset="0" pitchFamily="2" typeface="Monplesir script"/>
              </a:rPr>
              <a:t>посвященный Дню </a:t>
            </a:r>
            <a:r>
              <a:rPr altLang="ru-RU" dirty="0" lang="ru-RU" smtClean="0">
                <a:latin charset="0" pitchFamily="2" typeface="Monplesir script"/>
              </a:rPr>
              <a:t>Матери</a:t>
            </a:r>
            <a:endParaRPr altLang="ru-RU" dirty="0" lang="ru-RU" smtClean="0">
              <a:latin charset="0" pitchFamily="2" typeface="Monplesir scrip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 r="33"/>
          <a:stretch/>
        </p:blipFill>
        <p:spPr>
          <a:xfrm>
            <a:off x="2834526" y="1619793"/>
            <a:ext cx="3148263" cy="18810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4" l="-1" r="-71"/>
          <a:stretch/>
        </p:blipFill>
        <p:spPr>
          <a:xfrm>
            <a:off x="5598680" y="3359150"/>
            <a:ext cx="3183097" cy="2586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992188" y="541338"/>
            <a:ext cx="7523162" cy="5635625"/>
          </a:xfrm>
        </p:spPr>
        <p:txBody>
          <a:bodyPr/>
          <a:lstStyle/>
          <a:p>
            <a:pPr algn="ctr" eaLnBrk="1" hangingPunct="1" indent="0" marL="0">
              <a:buFont charset="0" panose="020B0604020202020204" pitchFamily="34" typeface="Arial"/>
              <a:buNone/>
            </a:pPr>
            <a:r>
              <a:rPr altLang="ru-RU" dirty="0" lang="ru-RU" smtClean="0">
                <a:latin charset="0" pitchFamily="2" typeface="Monplesir script"/>
              </a:rPr>
              <a:t>Дети рассказывали стихи о любимых мамочках</a:t>
            </a:r>
            <a:endParaRPr altLang="ru-RU" dirty="0" lang="ru-RU" smtClean="0">
              <a:latin charset="0" pitchFamily="2" typeface="Monplesir scrip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" r="-10"/>
          <a:stretch/>
        </p:blipFill>
        <p:spPr>
          <a:xfrm>
            <a:off x="2558280" y="1515292"/>
            <a:ext cx="3180669" cy="28999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" l="-1" r="43"/>
          <a:stretch/>
        </p:blipFill>
        <p:spPr>
          <a:xfrm>
            <a:off x="5738949" y="2830284"/>
            <a:ext cx="3179036" cy="3744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2" r="33"/>
          <a:stretch/>
        </p:blipFill>
        <p:spPr>
          <a:xfrm>
            <a:off x="6322307" y="104502"/>
            <a:ext cx="2612687" cy="31002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" r="-67"/>
          <a:stretch/>
        </p:blipFill>
        <p:spPr>
          <a:xfrm>
            <a:off x="1122998" y="104502"/>
            <a:ext cx="3126785" cy="40146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7" r="-24"/>
          <a:stretch/>
        </p:blipFill>
        <p:spPr>
          <a:xfrm>
            <a:off x="5677581" y="3596641"/>
            <a:ext cx="3039699" cy="3091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9" r="7"/>
          <a:stretch/>
        </p:blipFill>
        <p:spPr>
          <a:xfrm>
            <a:off x="6005785" y="2717074"/>
            <a:ext cx="2728914" cy="328313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12"/>
          <a:stretch/>
        </p:blipFill>
        <p:spPr>
          <a:xfrm>
            <a:off x="2281238" y="322217"/>
            <a:ext cx="3239996" cy="3561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862013" y="642938"/>
            <a:ext cx="7691437" cy="5559425"/>
          </a:xfrm>
        </p:spPr>
        <p:txBody>
          <a:bodyPr/>
          <a:lstStyle/>
          <a:p>
            <a:pPr algn="ctr" eaLnBrk="1" hangingPunct="1" indent="0" marL="0">
              <a:buFont charset="0" panose="020B0604020202020204" pitchFamily="34" typeface="Arial"/>
              <a:buNone/>
            </a:pPr>
            <a:r>
              <a:rPr altLang="ru-RU" dirty="0" lang="ru-RU" smtClean="0">
                <a:latin charset="0" pitchFamily="2" typeface="Monplesir script"/>
              </a:rPr>
              <a:t>Дети подготовили подарки мамочкам</a:t>
            </a:r>
            <a:endParaRPr altLang="ru-RU" dirty="0" lang="ru-RU" smtClean="0">
              <a:latin charset="0" pitchFamily="2" typeface="Monplesir scrip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" r="-18"/>
          <a:stretch/>
        </p:blipFill>
        <p:spPr>
          <a:xfrm>
            <a:off x="5448730" y="1254216"/>
            <a:ext cx="3104720" cy="21684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 l="-276" r="31"/>
          <a:stretch/>
        </p:blipFill>
        <p:spPr>
          <a:xfrm>
            <a:off x="1815623" y="1140823"/>
            <a:ext cx="3156972" cy="3675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 l="-1" r="63"/>
          <a:stretch/>
        </p:blipFill>
        <p:spPr>
          <a:xfrm>
            <a:off x="5631610" y="3657600"/>
            <a:ext cx="2921840" cy="3283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" r="27"/>
          <a:stretch/>
        </p:blipFill>
        <p:spPr>
          <a:xfrm>
            <a:off x="6435523" y="2734514"/>
            <a:ext cx="2638807" cy="341371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" r="-18"/>
          <a:stretch/>
        </p:blipFill>
        <p:spPr>
          <a:xfrm>
            <a:off x="2703897" y="235131"/>
            <a:ext cx="3104720" cy="4206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1"/>
          <p:cNvSpPr>
            <a:spLocks noGrp="1"/>
          </p:cNvSpPr>
          <p:nvPr>
            <p:ph idx="1"/>
          </p:nvPr>
        </p:nvSpPr>
        <p:spPr>
          <a:xfrm>
            <a:off x="1597025" y="438150"/>
            <a:ext cx="7265988" cy="562292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dirty="0" smtClean="0">
                <a:latin typeface="Monplesir script" pitchFamily="2" charset="0"/>
              </a:rPr>
              <a:t>А также для своих любимых мамочек в группе детьми был приготовлен сюрприз –  стенгазета «Моя мама лучше всех</a:t>
            </a:r>
            <a:r>
              <a:rPr lang="ru-RU" altLang="ru-RU" dirty="0" smtClean="0">
                <a:latin typeface="Monplesir script" pitchFamily="2" charset="0"/>
              </a:rPr>
              <a:t>»</a:t>
            </a:r>
            <a:endParaRPr lang="ru-RU" altLang="ru-RU" dirty="0" smtClean="0">
              <a:latin typeface="Monplesir script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11540" y="2805370"/>
            <a:ext cx="3485282" cy="2613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64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Monplesir script</vt:lpstr>
      <vt:lpstr>Times New Roman</vt:lpstr>
      <vt:lpstr>Тема Office</vt:lpstr>
      <vt:lpstr>Мамочка милая,  мама моя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Dmytro</dc:creator>
  <cp:lastModifiedBy>Ильдар Камалетдинов</cp:lastModifiedBy>
  <cp:revision>13</cp:revision>
  <cp:lastPrinted>2016-11-28T19:56:03Z</cp:lastPrinted>
  <dcterms:created xsi:type="dcterms:W3CDTF">2016-02-09T10:45:13Z</dcterms:created>
  <dcterms:modified xsi:type="dcterms:W3CDTF">2021-12-02T14:27:51Z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429249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