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1" r:id="rId4"/>
    <p:sldId id="280" r:id="rId5"/>
    <p:sldId id="281" r:id="rId6"/>
    <p:sldId id="282" r:id="rId7"/>
    <p:sldId id="283" r:id="rId8"/>
    <p:sldId id="284" r:id="rId9"/>
    <p:sldId id="285" r:id="rId10"/>
    <p:sldId id="266" r:id="rId11"/>
    <p:sldId id="267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6416" autoAdjust="0"/>
  </p:normalViewPr>
  <p:slideViewPr>
    <p:cSldViewPr snapToGrid="0">
      <p:cViewPr varScale="1">
        <p:scale>
          <a:sx n="67" d="100"/>
          <a:sy n="67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389A218-1BD9-44B7-AD25-60C2204205A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120878" y="439521"/>
            <a:ext cx="1194619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Мастер-класс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 «QR – код и его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использование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в образовательном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процессе» </a:t>
            </a:r>
          </a:p>
        </p:txBody>
      </p:sp>
      <p:pic>
        <p:nvPicPr>
          <p:cNvPr id="6" name="Picture 2" descr="http://qrcoder.ru/code/?%D1%EF%E0%F1%E8%E1%EE+%C2%E0%EC%2C+%F7%F2%EE+%C2%FB+%F0%FF%E4%EE%EC+%E8+%F7%E8%F2%E0%E5%F2%E5+%FD%F2%E8+%F1%F2%F0%EE%EA%E8%21+%D0%E0%F1%F1%F7%E8%F2%FB%E2%E0%FE%2C+%F7%F2%EE+%EF%EE%F1%EB%E5+%F1%E5%E3%EE%E4%ED%FF%F8%ED%E5%E3%EE+%EC%E5%F0%EE%EF%F0%E8%FF%F2%E8%FF+%EC%FB+%E2%F1%E5+%E2%EC%E5%F1%F2%E5+%F1%EC%EE%E6%E5%EC+%EF%F0%E8%E4%F3%EC%E0%F2%FC+%EC%ED%EE%E3%EE+%ED%EE%E2%EE%E3%EE%21&amp;4&amp;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203" y="3836211"/>
            <a:ext cx="2866030" cy="24702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1" y="373890"/>
            <a:ext cx="400049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Как декодировать ?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Прочесть код возможно при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помощи камеры  обычного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мобильного  телефона.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Достаточно навести её на код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 на экране появится его 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содержимое 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0364" y="341193"/>
            <a:ext cx="4006780" cy="606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24834"/>
            <a:ext cx="436152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Программное обеспечение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Нужно лишь установить на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мобильный телефон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небольшую свободно-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распространяемую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программу для чтения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QR-кодов. Для работы она 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не требует доступа в</a:t>
            </a:r>
          </a:p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Интернет.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0113" y="377018"/>
            <a:ext cx="4394579" cy="588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02926" y="595138"/>
            <a:ext cx="4546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Можно закодировать:</a:t>
            </a:r>
            <a:endParaRPr lang="ru-RU" sz="3200" dirty="0">
              <a:solidFill>
                <a:srgbClr val="C00000"/>
              </a:solidFill>
              <a:latin typeface="Comic Sans MS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5094" y="1424846"/>
            <a:ext cx="802488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вопросы, загадки, анаграммы;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адреса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сайтов в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Интернете;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номера задания, страниц, кабинета, полки и т.д.;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координаты какого-либо места;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числовые выражения;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задания или, напротив, ответы.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кодировать то и другое (совмещать вопрос с ответом);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даты с событиями;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выражения с их  значениями и т.д.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0337" y="655093"/>
            <a:ext cx="8095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Ожидаемые результаты: 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значительное повышение мотивации к обучению;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углубление и повышение качества знаний обучающихся;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личная заинтересованность в добывании знаний;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отличное настроение и позитивный настрой;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• ситуация успеха для каждого обучающегося.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5342" y="1392072"/>
            <a:ext cx="6905767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55342" y="1225770"/>
            <a:ext cx="7792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Что такое QR-код?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     </a:t>
            </a:r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Quick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Response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— (англ.) «быстрая реакция», «быстрый отклик». Это современный способ кодирования небольших объёмов символьной информации в графической картинке.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38116" y="696758"/>
            <a:ext cx="3183308" cy="585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Bar</a:t>
            </a:r>
            <a:r>
              <a:rPr lang="ru-RU" sz="2400" b="1" dirty="0" smtClean="0">
                <a:solidFill>
                  <a:srgbClr val="C00000"/>
                </a:solidFill>
              </a:rPr>
              <a:t>- код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314" name="Picture 2" descr="https://s3-us-west-2.amazonaws.com/amzrushfiles/images/1495img-1489080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600" y="2392981"/>
            <a:ext cx="3772171" cy="24361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442375" y="744708"/>
            <a:ext cx="3183308" cy="585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QR</a:t>
            </a:r>
            <a:r>
              <a:rPr lang="ru-RU" sz="2400" b="1" dirty="0" smtClean="0">
                <a:solidFill>
                  <a:srgbClr val="C00000"/>
                </a:solidFill>
              </a:rPr>
              <a:t>- код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316" name="Picture 4" descr="http://is3.mzstatic.com/image/thumb/Purple69/v4/ae/f6/b3/aef6b35f-3284-d1c0-32e2-b913cddff394/source/512x512b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2375" y="2392981"/>
            <a:ext cx="2906973" cy="24020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www.metering.com/wp-content/uploads/2014/11/Baltimore-city-QR-Code-water-bill-pay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641" y="1097105"/>
            <a:ext cx="7049145" cy="50087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mfcsk.ru/main/images/kv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5482" y="760511"/>
            <a:ext cx="3066388" cy="2119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6" name="Picture 6" descr="https://www.featurepics.com/StockImage/20120206/plane-ticket-stock-illustration-2129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192" y="3785164"/>
            <a:ext cx="3565197" cy="2786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8" name="Picture 8" descr="https://2d-code.co.uk/images/mcdonalds-qr-co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4322" y="4356078"/>
            <a:ext cx="2692068" cy="224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0" name="Picture 10" descr="https://dreamkas.ru/images/blog/kak-prodavat-alkogol-v-egais/vydacha-chekov-s-QR-kodo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1939" y="2756847"/>
            <a:ext cx="2987903" cy="2265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2" name="Picture 12" descr="https://im0-tub-ru.yandex.net/i?id=f1b1442bb960db188e3e928989c0de3b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46" y="644832"/>
            <a:ext cx="5194470" cy="2098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15" y="231869"/>
            <a:ext cx="8041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Применение </a:t>
            </a:r>
            <a:r>
              <a:rPr lang="en-US" sz="2400" b="1" dirty="0" smtClean="0">
                <a:solidFill>
                  <a:srgbClr val="C00000"/>
                </a:solidFill>
              </a:rPr>
              <a:t>QR</a:t>
            </a:r>
            <a:r>
              <a:rPr lang="ru-RU" sz="2400" b="1" dirty="0" smtClean="0">
                <a:solidFill>
                  <a:srgbClr val="C00000"/>
                </a:solidFill>
              </a:rPr>
              <a:t>-кодов в обучении 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2770" name="Picture 2" descr="https://novved.ru/images/NEWS/7.09.16/47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138" y="846162"/>
            <a:ext cx="4003214" cy="2470244"/>
          </a:xfrm>
          <a:prstGeom prst="rect">
            <a:avLst/>
          </a:prstGeom>
          <a:noFill/>
        </p:spPr>
      </p:pic>
      <p:pic>
        <p:nvPicPr>
          <p:cNvPr id="32772" name="Picture 4" descr="https://im0-tub-ru.yandex.net/i?id=d24ece1834d8a4b45b78c09e2a38cebc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882" y="3478402"/>
            <a:ext cx="1885950" cy="2949693"/>
          </a:xfrm>
          <a:prstGeom prst="rect">
            <a:avLst/>
          </a:prstGeom>
          <a:noFill/>
        </p:spPr>
      </p:pic>
      <p:pic>
        <p:nvPicPr>
          <p:cNvPr id="32774" name="Picture 6" descr="http://2.bp.blogspot.com/-LErfw2y0LqU/VmMiBAnet2I/AAAAAAAALwY/Tp8931Cun_E/s1600/thumb-0058bb3646c723529504c72b1a2251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9654" y="818865"/>
            <a:ext cx="3953678" cy="2920621"/>
          </a:xfrm>
          <a:prstGeom prst="rect">
            <a:avLst/>
          </a:prstGeom>
          <a:noFill/>
        </p:spPr>
      </p:pic>
      <p:sp>
        <p:nvSpPr>
          <p:cNvPr id="32776" name="AutoShape 8" descr="Картинки по запросу qr коды в школ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8" name="AutoShape 10" descr="Картинки по запросу qr коды в школ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0" name="Picture 12" descr="Картинки по запросу qr коды в школ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2251" y="3840889"/>
            <a:ext cx="3954200" cy="2560345"/>
          </a:xfrm>
          <a:prstGeom prst="rect">
            <a:avLst/>
          </a:prstGeom>
          <a:noFill/>
        </p:spPr>
      </p:pic>
      <p:pic>
        <p:nvPicPr>
          <p:cNvPr id="32782" name="Picture 14" descr="Картинки по запросу qr коды в школ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4664" y="3493826"/>
            <a:ext cx="2283626" cy="29342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755" y="298899"/>
            <a:ext cx="8164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      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Как создать 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QR-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 код?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388" y="1176831"/>
            <a:ext cx="7710985" cy="28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63" y="4412848"/>
            <a:ext cx="7670042" cy="232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2640" y="518615"/>
            <a:ext cx="7110482" cy="271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299" y="3725839"/>
            <a:ext cx="6919414" cy="248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093" y="477671"/>
            <a:ext cx="7438030" cy="24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093" y="3234519"/>
            <a:ext cx="7410734" cy="311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3324</TotalTime>
  <Words>221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irina180666@yandex.ru</cp:lastModifiedBy>
  <cp:revision>272</cp:revision>
  <dcterms:created xsi:type="dcterms:W3CDTF">2013-11-19T05:52:05Z</dcterms:created>
  <dcterms:modified xsi:type="dcterms:W3CDTF">2021-03-25T12:45:47Z</dcterms:modified>
</cp:coreProperties>
</file>