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ms-powerpoint.revisioninfo+xml" PartName="/ppt/revisionInfo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Default ContentType="image/gif" Extension="gif"/>
  <Override ContentType="application/vnd.ms-powerpoint.changesinfo+xml" PartName="/ppt/changesInfos/changesInfo1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</p:sldMasterIdLst>
  <p:sldIdLst>
    <p:sldId id="256" r:id="rId2"/>
    <p:sldId id="257" r:id="rId3"/>
    <p:sldId id="275" r:id="rId4"/>
    <p:sldId id="273" r:id="rId5"/>
    <p:sldId id="271" r:id="rId6"/>
    <p:sldId id="272" r:id="rId7"/>
    <p:sldId id="260" r:id="rId8"/>
    <p:sldId id="261" r:id="rId9"/>
    <p:sldId id="263" r:id="rId10"/>
    <p:sldId id="264" r:id="rId11"/>
    <p:sldId id="268" r:id="rId12"/>
    <p:sldId id="276" r:id="rId13"/>
    <p:sldId id="269" r:id="rId14"/>
    <p:sldId id="270" r:id="rId15"/>
    <p:sldId id="26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3850D"/>
    <a:srgbClr val="F4A10C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E05517-C3F6-4FE9-B239-A3A010AC78D8}" v="32" dt="2020-02-10T07:15:45.718"/>
    <p1510:client id="{096B42E2-3597-465B-A9E5-C7B05FE5263A}" v="72" dt="2020-02-12T14:14:27.358"/>
    <p1510:client id="{41B33942-10FF-4C46-9B0C-47E938FEB4CF}" v="23" dt="2020-02-10T15:23:58.410"/>
    <p1510:client id="{87C10AFC-A651-4D44-970C-35F215F88459}" v="78" dt="2020-02-13T04:11:19.234"/>
    <p1510:client id="{A7A1AD7E-32BF-4ECC-91EE-9CF27F697A9B}" v="1423" dt="2020-02-12T10:53:36.601"/>
    <p1510:client id="{CFA36720-1F9C-4881-9B8E-2BF1682F6D0C}" v="407" dt="2020-02-16T18:03:49.599"/>
    <p1510:client id="{DB422058-F313-4331-B5BD-5D7B679767B8}" v="1337" dt="2020-02-10T17:48:26.312"/>
    <p1510:client id="{E5798A1F-1D75-4CAD-9083-37621D3A7AC2}" v="28" dt="2020-02-14T06:39:40.476"/>
    <p1510:client id="{F5B361CC-C4AC-487F-AF05-83EC834EAB27}" v="68" dt="2020-02-11T13:02:05.178"/>
    <p1510:client id="{FC58B178-401F-4AE0-9144-F0DA734DDB66}" v="6" dt="2020-02-12T11:09:04.3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89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FC58B178-401F-4AE0-9144-F0DA734DDB66}"/>
    <pc:docChg chg="modSld">
      <pc:chgData name="" userId="" providerId="" clId="Web-{FC58B178-401F-4AE0-9144-F0DA734DDB66}" dt="2020-02-12T11:09:04.317" v="5" actId="20577"/>
      <pc:docMkLst>
        <pc:docMk/>
      </pc:docMkLst>
      <pc:sldChg chg="modSp">
        <pc:chgData name="" userId="" providerId="" clId="Web-{FC58B178-401F-4AE0-9144-F0DA734DDB66}" dt="2020-02-12T11:09:04.317" v="4" actId="20577"/>
        <pc:sldMkLst>
          <pc:docMk/>
          <pc:sldMk cId="2320050903" sldId="266"/>
        </pc:sldMkLst>
        <pc:spChg chg="mod">
          <ac:chgData name="" userId="" providerId="" clId="Web-{FC58B178-401F-4AE0-9144-F0DA734DDB66}" dt="2020-02-12T11:09:04.317" v="4" actId="20577"/>
          <ac:spMkLst>
            <pc:docMk/>
            <pc:sldMk cId="2320050903" sldId="266"/>
            <ac:spMk id="2" creationId="{D30A477F-1A83-4518-9037-F990B24F9B60}"/>
          </ac:spMkLst>
        </pc:spChg>
      </pc:sldChg>
    </pc:docChg>
  </pc:docChgLst>
  <pc:docChgLst>
    <pc:chgData clId="Web-{06E05517-C3F6-4FE9-B239-A3A010AC78D8}"/>
    <pc:docChg chg="addSld modSld addMainMaster delMainMaster modMainMaster">
      <pc:chgData name="" userId="" providerId="" clId="Web-{06E05517-C3F6-4FE9-B239-A3A010AC78D8}" dt="2020-02-10T07:15:45.718" v="30"/>
      <pc:docMkLst>
        <pc:docMk/>
      </pc:docMkLst>
      <pc:sldChg chg="modSp mod modClrScheme chgLayout">
        <pc:chgData name="" userId="" providerId="" clId="Web-{06E05517-C3F6-4FE9-B239-A3A010AC78D8}" dt="2020-02-10T07:15:38.452" v="29"/>
        <pc:sldMkLst>
          <pc:docMk/>
          <pc:sldMk cId="1351651579" sldId="256"/>
        </pc:sldMkLst>
        <pc:spChg chg="mod ord">
          <ac:chgData name="" userId="" providerId="" clId="Web-{06E05517-C3F6-4FE9-B239-A3A010AC78D8}" dt="2020-02-10T07:14:18.108" v="25"/>
          <ac:spMkLst>
            <pc:docMk/>
            <pc:sldMk cId="1351651579" sldId="256"/>
            <ac:spMk id="2" creationId="{00000000-0000-0000-0000-000000000000}"/>
          </ac:spMkLst>
        </pc:spChg>
        <pc:spChg chg="mod ord">
          <ac:chgData name="" userId="" providerId="" clId="Web-{06E05517-C3F6-4FE9-B239-A3A010AC78D8}" dt="2020-02-10T07:14:18.108" v="25"/>
          <ac:spMkLst>
            <pc:docMk/>
            <pc:sldMk cId="1351651579" sldId="256"/>
            <ac:spMk id="3" creationId="{00000000-0000-0000-0000-000000000000}"/>
          </ac:spMkLst>
        </pc:spChg>
      </pc:sldChg>
      <pc:sldChg chg="modSp new mod setBg modClrScheme chgLayout">
        <pc:chgData name="" userId="" providerId="" clId="Web-{06E05517-C3F6-4FE9-B239-A3A010AC78D8}" dt="2020-02-10T07:15:38.452" v="29"/>
        <pc:sldMkLst>
          <pc:docMk/>
          <pc:sldMk cId="3194033368" sldId="257"/>
        </pc:sldMkLst>
        <pc:spChg chg="mod ord">
          <ac:chgData name="" userId="" providerId="" clId="Web-{06E05517-C3F6-4FE9-B239-A3A010AC78D8}" dt="2020-02-10T07:14:18.108" v="25"/>
          <ac:spMkLst>
            <pc:docMk/>
            <pc:sldMk cId="3194033368" sldId="257"/>
            <ac:spMk id="2" creationId="{5A06D48E-A73C-4B08-81F1-094ECB8BED8E}"/>
          </ac:spMkLst>
        </pc:spChg>
        <pc:spChg chg="mod ord">
          <ac:chgData name="" userId="" providerId="" clId="Web-{06E05517-C3F6-4FE9-B239-A3A010AC78D8}" dt="2020-02-10T07:14:18.108" v="25"/>
          <ac:spMkLst>
            <pc:docMk/>
            <pc:sldMk cId="3194033368" sldId="257"/>
            <ac:spMk id="3" creationId="{52E253CA-E3F9-4F27-85AC-D6747397796A}"/>
          </ac:spMkLst>
        </pc:spChg>
      </pc:sldChg>
      <pc:sldChg chg="new">
        <pc:chgData name="" userId="" providerId="" clId="Web-{06E05517-C3F6-4FE9-B239-A3A010AC78D8}" dt="2020-02-10T07:15:45.718" v="30"/>
        <pc:sldMkLst>
          <pc:docMk/>
          <pc:sldMk cId="979334262" sldId="258"/>
        </pc:sldMkLst>
      </pc:sldChg>
      <pc:sldMasterChg chg="del delSldLayout">
        <pc:chgData name="" userId="" providerId="" clId="Web-{06E05517-C3F6-4FE9-B239-A3A010AC78D8}" dt="2020-02-10T07:11:51.107" v="0"/>
        <pc:sldMasterMkLst>
          <pc:docMk/>
          <pc:sldMasterMk cId="3154979492" sldId="2147483648"/>
        </pc:sldMasterMkLst>
        <pc:sldLayoutChg chg="del">
          <pc:chgData name="" userId="" providerId="" clId="Web-{06E05517-C3F6-4FE9-B239-A3A010AC78D8}" dt="2020-02-10T07:11:51.107" v="0"/>
          <pc:sldLayoutMkLst>
            <pc:docMk/>
            <pc:sldMasterMk cId="3154979492" sldId="2147483648"/>
            <pc:sldLayoutMk cId="161079921" sldId="2147483649"/>
          </pc:sldLayoutMkLst>
        </pc:sldLayoutChg>
        <pc:sldLayoutChg chg="del">
          <pc:chgData name="" userId="" providerId="" clId="Web-{06E05517-C3F6-4FE9-B239-A3A010AC78D8}" dt="2020-02-10T07:11:51.107" v="0"/>
          <pc:sldLayoutMkLst>
            <pc:docMk/>
            <pc:sldMasterMk cId="3154979492" sldId="2147483648"/>
            <pc:sldLayoutMk cId="2703711724" sldId="2147483650"/>
          </pc:sldLayoutMkLst>
        </pc:sldLayoutChg>
        <pc:sldLayoutChg chg="del">
          <pc:chgData name="" userId="" providerId="" clId="Web-{06E05517-C3F6-4FE9-B239-A3A010AC78D8}" dt="2020-02-10T07:11:51.107" v="0"/>
          <pc:sldLayoutMkLst>
            <pc:docMk/>
            <pc:sldMasterMk cId="3154979492" sldId="2147483648"/>
            <pc:sldLayoutMk cId="4076369896" sldId="2147483651"/>
          </pc:sldLayoutMkLst>
        </pc:sldLayoutChg>
        <pc:sldLayoutChg chg="del">
          <pc:chgData name="" userId="" providerId="" clId="Web-{06E05517-C3F6-4FE9-B239-A3A010AC78D8}" dt="2020-02-10T07:11:51.107" v="0"/>
          <pc:sldLayoutMkLst>
            <pc:docMk/>
            <pc:sldMasterMk cId="3154979492" sldId="2147483648"/>
            <pc:sldLayoutMk cId="2625762208" sldId="2147483652"/>
          </pc:sldLayoutMkLst>
        </pc:sldLayoutChg>
        <pc:sldLayoutChg chg="del">
          <pc:chgData name="" userId="" providerId="" clId="Web-{06E05517-C3F6-4FE9-B239-A3A010AC78D8}" dt="2020-02-10T07:11:51.107" v="0"/>
          <pc:sldLayoutMkLst>
            <pc:docMk/>
            <pc:sldMasterMk cId="3154979492" sldId="2147483648"/>
            <pc:sldLayoutMk cId="188002762" sldId="2147483653"/>
          </pc:sldLayoutMkLst>
        </pc:sldLayoutChg>
        <pc:sldLayoutChg chg="del">
          <pc:chgData name="" userId="" providerId="" clId="Web-{06E05517-C3F6-4FE9-B239-A3A010AC78D8}" dt="2020-02-10T07:11:51.107" v="0"/>
          <pc:sldLayoutMkLst>
            <pc:docMk/>
            <pc:sldMasterMk cId="3154979492" sldId="2147483648"/>
            <pc:sldLayoutMk cId="2295335545" sldId="2147483654"/>
          </pc:sldLayoutMkLst>
        </pc:sldLayoutChg>
        <pc:sldLayoutChg chg="del">
          <pc:chgData name="" userId="" providerId="" clId="Web-{06E05517-C3F6-4FE9-B239-A3A010AC78D8}" dt="2020-02-10T07:11:51.107" v="0"/>
          <pc:sldLayoutMkLst>
            <pc:docMk/>
            <pc:sldMasterMk cId="3154979492" sldId="2147483648"/>
            <pc:sldLayoutMk cId="1988754143" sldId="2147483655"/>
          </pc:sldLayoutMkLst>
        </pc:sldLayoutChg>
        <pc:sldLayoutChg chg="del">
          <pc:chgData name="" userId="" providerId="" clId="Web-{06E05517-C3F6-4FE9-B239-A3A010AC78D8}" dt="2020-02-10T07:11:51.107" v="0"/>
          <pc:sldLayoutMkLst>
            <pc:docMk/>
            <pc:sldMasterMk cId="3154979492" sldId="2147483648"/>
            <pc:sldLayoutMk cId="3665695281" sldId="2147483656"/>
          </pc:sldLayoutMkLst>
        </pc:sldLayoutChg>
        <pc:sldLayoutChg chg="del">
          <pc:chgData name="" userId="" providerId="" clId="Web-{06E05517-C3F6-4FE9-B239-A3A010AC78D8}" dt="2020-02-10T07:11:51.107" v="0"/>
          <pc:sldLayoutMkLst>
            <pc:docMk/>
            <pc:sldMasterMk cId="3154979492" sldId="2147483648"/>
            <pc:sldLayoutMk cId="2134169247" sldId="2147483657"/>
          </pc:sldLayoutMkLst>
        </pc:sldLayoutChg>
        <pc:sldLayoutChg chg="del">
          <pc:chgData name="" userId="" providerId="" clId="Web-{06E05517-C3F6-4FE9-B239-A3A010AC78D8}" dt="2020-02-10T07:11:51.107" v="0"/>
          <pc:sldLayoutMkLst>
            <pc:docMk/>
            <pc:sldMasterMk cId="3154979492" sldId="2147483648"/>
            <pc:sldLayoutMk cId="2065727480" sldId="2147483658"/>
          </pc:sldLayoutMkLst>
        </pc:sldLayoutChg>
        <pc:sldLayoutChg chg="del">
          <pc:chgData name="" userId="" providerId="" clId="Web-{06E05517-C3F6-4FE9-B239-A3A010AC78D8}" dt="2020-02-10T07:11:51.107" v="0"/>
          <pc:sldLayoutMkLst>
            <pc:docMk/>
            <pc:sldMasterMk cId="3154979492" sldId="2147483648"/>
            <pc:sldLayoutMk cId="812261758" sldId="2147483659"/>
          </pc:sldLayoutMkLst>
        </pc:sldLayoutChg>
      </pc:sldMasterChg>
      <pc:sldMasterChg chg="add del addSldLayout delSldLayout modSldLayout">
        <pc:chgData name="" userId="" providerId="" clId="Web-{06E05517-C3F6-4FE9-B239-A3A010AC78D8}" dt="2020-02-10T07:12:08.123" v="1"/>
        <pc:sldMasterMkLst>
          <pc:docMk/>
          <pc:sldMasterMk cId="3850085405" sldId="2147483660"/>
        </pc:sldMasterMkLst>
        <pc:sldLayoutChg chg="add del mod replId">
          <pc:chgData name="" userId="" providerId="" clId="Web-{06E05517-C3F6-4FE9-B239-A3A010AC78D8}" dt="2020-02-10T07:12:08.123" v="1"/>
          <pc:sldLayoutMkLst>
            <pc:docMk/>
            <pc:sldMasterMk cId="3850085405" sldId="2147483660"/>
            <pc:sldLayoutMk cId="3053817963" sldId="2147483661"/>
          </pc:sldLayoutMkLst>
        </pc:sldLayoutChg>
        <pc:sldLayoutChg chg="add del mod replId">
          <pc:chgData name="" userId="" providerId="" clId="Web-{06E05517-C3F6-4FE9-B239-A3A010AC78D8}" dt="2020-02-10T07:12:08.123" v="1"/>
          <pc:sldLayoutMkLst>
            <pc:docMk/>
            <pc:sldMasterMk cId="3850085405" sldId="2147483660"/>
            <pc:sldLayoutMk cId="890182544" sldId="2147483662"/>
          </pc:sldLayoutMkLst>
        </pc:sldLayoutChg>
        <pc:sldLayoutChg chg="add del mod replId">
          <pc:chgData name="" userId="" providerId="" clId="Web-{06E05517-C3F6-4FE9-B239-A3A010AC78D8}" dt="2020-02-10T07:12:08.123" v="1"/>
          <pc:sldLayoutMkLst>
            <pc:docMk/>
            <pc:sldMasterMk cId="3850085405" sldId="2147483660"/>
            <pc:sldLayoutMk cId="4144428321" sldId="2147483663"/>
          </pc:sldLayoutMkLst>
        </pc:sldLayoutChg>
        <pc:sldLayoutChg chg="add del mod replId">
          <pc:chgData name="" userId="" providerId="" clId="Web-{06E05517-C3F6-4FE9-B239-A3A010AC78D8}" dt="2020-02-10T07:12:08.123" v="1"/>
          <pc:sldLayoutMkLst>
            <pc:docMk/>
            <pc:sldMasterMk cId="3850085405" sldId="2147483660"/>
            <pc:sldLayoutMk cId="3105300676" sldId="2147483664"/>
          </pc:sldLayoutMkLst>
        </pc:sldLayoutChg>
        <pc:sldLayoutChg chg="add del mod replId">
          <pc:chgData name="" userId="" providerId="" clId="Web-{06E05517-C3F6-4FE9-B239-A3A010AC78D8}" dt="2020-02-10T07:12:08.123" v="1"/>
          <pc:sldLayoutMkLst>
            <pc:docMk/>
            <pc:sldMasterMk cId="3850085405" sldId="2147483660"/>
            <pc:sldLayoutMk cId="3933108491" sldId="2147483665"/>
          </pc:sldLayoutMkLst>
        </pc:sldLayoutChg>
        <pc:sldLayoutChg chg="add del mod replId">
          <pc:chgData name="" userId="" providerId="" clId="Web-{06E05517-C3F6-4FE9-B239-A3A010AC78D8}" dt="2020-02-10T07:12:08.123" v="1"/>
          <pc:sldLayoutMkLst>
            <pc:docMk/>
            <pc:sldMasterMk cId="3850085405" sldId="2147483660"/>
            <pc:sldLayoutMk cId="595261883" sldId="2147483666"/>
          </pc:sldLayoutMkLst>
        </pc:sldLayoutChg>
        <pc:sldLayoutChg chg="add del mod replId">
          <pc:chgData name="" userId="" providerId="" clId="Web-{06E05517-C3F6-4FE9-B239-A3A010AC78D8}" dt="2020-02-10T07:12:08.123" v="1"/>
          <pc:sldLayoutMkLst>
            <pc:docMk/>
            <pc:sldMasterMk cId="3850085405" sldId="2147483660"/>
            <pc:sldLayoutMk cId="1528366836" sldId="2147483667"/>
          </pc:sldLayoutMkLst>
        </pc:sldLayoutChg>
        <pc:sldLayoutChg chg="add del mod replId">
          <pc:chgData name="" userId="" providerId="" clId="Web-{06E05517-C3F6-4FE9-B239-A3A010AC78D8}" dt="2020-02-10T07:12:08.123" v="1"/>
          <pc:sldLayoutMkLst>
            <pc:docMk/>
            <pc:sldMasterMk cId="3850085405" sldId="2147483660"/>
            <pc:sldLayoutMk cId="1887869381" sldId="2147483668"/>
          </pc:sldLayoutMkLst>
        </pc:sldLayoutChg>
        <pc:sldLayoutChg chg="add del mod replId">
          <pc:chgData name="" userId="" providerId="" clId="Web-{06E05517-C3F6-4FE9-B239-A3A010AC78D8}" dt="2020-02-10T07:12:08.123" v="1"/>
          <pc:sldLayoutMkLst>
            <pc:docMk/>
            <pc:sldMasterMk cId="3850085405" sldId="2147483660"/>
            <pc:sldLayoutMk cId="386239831" sldId="2147483669"/>
          </pc:sldLayoutMkLst>
        </pc:sldLayoutChg>
        <pc:sldLayoutChg chg="add del mod replId">
          <pc:chgData name="" userId="" providerId="" clId="Web-{06E05517-C3F6-4FE9-B239-A3A010AC78D8}" dt="2020-02-10T07:12:08.123" v="1"/>
          <pc:sldLayoutMkLst>
            <pc:docMk/>
            <pc:sldMasterMk cId="3850085405" sldId="2147483660"/>
            <pc:sldLayoutMk cId="1140881139" sldId="2147483670"/>
          </pc:sldLayoutMkLst>
        </pc:sldLayoutChg>
        <pc:sldLayoutChg chg="add del mod replId">
          <pc:chgData name="" userId="" providerId="" clId="Web-{06E05517-C3F6-4FE9-B239-A3A010AC78D8}" dt="2020-02-10T07:12:08.123" v="1"/>
          <pc:sldLayoutMkLst>
            <pc:docMk/>
            <pc:sldMasterMk cId="3850085405" sldId="2147483660"/>
            <pc:sldLayoutMk cId="1820328251" sldId="2147483671"/>
          </pc:sldLayoutMkLst>
        </pc:sldLayoutChg>
      </pc:sldMasterChg>
      <pc:sldMasterChg chg="add del addSldLayout delSldLayout modSldLayout">
        <pc:chgData name="" userId="" providerId="" clId="Web-{06E05517-C3F6-4FE9-B239-A3A010AC78D8}" dt="2020-02-10T07:12:28.779" v="3"/>
        <pc:sldMasterMkLst>
          <pc:docMk/>
          <pc:sldMasterMk cId="1065721941" sldId="2147483672"/>
        </pc:sldMasterMkLst>
        <pc:sldLayoutChg chg="add del mod replId">
          <pc:chgData name="" userId="" providerId="" clId="Web-{06E05517-C3F6-4FE9-B239-A3A010AC78D8}" dt="2020-02-10T07:12:28.779" v="3"/>
          <pc:sldLayoutMkLst>
            <pc:docMk/>
            <pc:sldMasterMk cId="1065721941" sldId="2147483672"/>
            <pc:sldLayoutMk cId="702098887" sldId="2147483673"/>
          </pc:sldLayoutMkLst>
        </pc:sldLayoutChg>
        <pc:sldLayoutChg chg="add del mod replId">
          <pc:chgData name="" userId="" providerId="" clId="Web-{06E05517-C3F6-4FE9-B239-A3A010AC78D8}" dt="2020-02-10T07:12:28.779" v="3"/>
          <pc:sldLayoutMkLst>
            <pc:docMk/>
            <pc:sldMasterMk cId="1065721941" sldId="2147483672"/>
            <pc:sldLayoutMk cId="2318138474" sldId="2147483674"/>
          </pc:sldLayoutMkLst>
        </pc:sldLayoutChg>
        <pc:sldLayoutChg chg="add del mod replId">
          <pc:chgData name="" userId="" providerId="" clId="Web-{06E05517-C3F6-4FE9-B239-A3A010AC78D8}" dt="2020-02-10T07:12:28.779" v="3"/>
          <pc:sldLayoutMkLst>
            <pc:docMk/>
            <pc:sldMasterMk cId="1065721941" sldId="2147483672"/>
            <pc:sldLayoutMk cId="519053144" sldId="2147483675"/>
          </pc:sldLayoutMkLst>
        </pc:sldLayoutChg>
        <pc:sldLayoutChg chg="add del mod replId">
          <pc:chgData name="" userId="" providerId="" clId="Web-{06E05517-C3F6-4FE9-B239-A3A010AC78D8}" dt="2020-02-10T07:12:28.779" v="3"/>
          <pc:sldLayoutMkLst>
            <pc:docMk/>
            <pc:sldMasterMk cId="1065721941" sldId="2147483672"/>
            <pc:sldLayoutMk cId="2292512017" sldId="2147483676"/>
          </pc:sldLayoutMkLst>
        </pc:sldLayoutChg>
        <pc:sldLayoutChg chg="add del mod replId">
          <pc:chgData name="" userId="" providerId="" clId="Web-{06E05517-C3F6-4FE9-B239-A3A010AC78D8}" dt="2020-02-10T07:12:28.779" v="3"/>
          <pc:sldLayoutMkLst>
            <pc:docMk/>
            <pc:sldMasterMk cId="1065721941" sldId="2147483672"/>
            <pc:sldLayoutMk cId="3437779067" sldId="2147483677"/>
          </pc:sldLayoutMkLst>
        </pc:sldLayoutChg>
        <pc:sldLayoutChg chg="add del mod replId">
          <pc:chgData name="" userId="" providerId="" clId="Web-{06E05517-C3F6-4FE9-B239-A3A010AC78D8}" dt="2020-02-10T07:12:28.779" v="3"/>
          <pc:sldLayoutMkLst>
            <pc:docMk/>
            <pc:sldMasterMk cId="1065721941" sldId="2147483672"/>
            <pc:sldLayoutMk cId="2412883362" sldId="2147483678"/>
          </pc:sldLayoutMkLst>
        </pc:sldLayoutChg>
        <pc:sldLayoutChg chg="add del mod replId">
          <pc:chgData name="" userId="" providerId="" clId="Web-{06E05517-C3F6-4FE9-B239-A3A010AC78D8}" dt="2020-02-10T07:12:28.779" v="3"/>
          <pc:sldLayoutMkLst>
            <pc:docMk/>
            <pc:sldMasterMk cId="1065721941" sldId="2147483672"/>
            <pc:sldLayoutMk cId="3411414427" sldId="2147483679"/>
          </pc:sldLayoutMkLst>
        </pc:sldLayoutChg>
        <pc:sldLayoutChg chg="add del mod replId">
          <pc:chgData name="" userId="" providerId="" clId="Web-{06E05517-C3F6-4FE9-B239-A3A010AC78D8}" dt="2020-02-10T07:12:28.779" v="3"/>
          <pc:sldLayoutMkLst>
            <pc:docMk/>
            <pc:sldMasterMk cId="1065721941" sldId="2147483672"/>
            <pc:sldLayoutMk cId="4140741626" sldId="2147483680"/>
          </pc:sldLayoutMkLst>
        </pc:sldLayoutChg>
        <pc:sldLayoutChg chg="add del mod replId">
          <pc:chgData name="" userId="" providerId="" clId="Web-{06E05517-C3F6-4FE9-B239-A3A010AC78D8}" dt="2020-02-10T07:12:28.779" v="3"/>
          <pc:sldLayoutMkLst>
            <pc:docMk/>
            <pc:sldMasterMk cId="1065721941" sldId="2147483672"/>
            <pc:sldLayoutMk cId="846597544" sldId="2147483681"/>
          </pc:sldLayoutMkLst>
        </pc:sldLayoutChg>
        <pc:sldLayoutChg chg="add del mod replId">
          <pc:chgData name="" userId="" providerId="" clId="Web-{06E05517-C3F6-4FE9-B239-A3A010AC78D8}" dt="2020-02-10T07:12:28.779" v="3"/>
          <pc:sldLayoutMkLst>
            <pc:docMk/>
            <pc:sldMasterMk cId="1065721941" sldId="2147483672"/>
            <pc:sldLayoutMk cId="1721000325" sldId="2147483682"/>
          </pc:sldLayoutMkLst>
        </pc:sldLayoutChg>
        <pc:sldLayoutChg chg="add del mod replId">
          <pc:chgData name="" userId="" providerId="" clId="Web-{06E05517-C3F6-4FE9-B239-A3A010AC78D8}" dt="2020-02-10T07:12:28.779" v="3"/>
          <pc:sldLayoutMkLst>
            <pc:docMk/>
            <pc:sldMasterMk cId="1065721941" sldId="2147483672"/>
            <pc:sldLayoutMk cId="646077424" sldId="2147483683"/>
          </pc:sldLayoutMkLst>
        </pc:sldLayoutChg>
      </pc:sldMasterChg>
      <pc:sldMasterChg chg="add del addSldLayout delSldLayout modSldLayout">
        <pc:chgData name="" userId="" providerId="" clId="Web-{06E05517-C3F6-4FE9-B239-A3A010AC78D8}" dt="2020-02-10T07:12:54.311" v="11"/>
        <pc:sldMasterMkLst>
          <pc:docMk/>
          <pc:sldMasterMk cId="2516267169" sldId="2147483684"/>
        </pc:sldMasterMkLst>
        <pc:sldLayoutChg chg="add del mod replId">
          <pc:chgData name="" userId="" providerId="" clId="Web-{06E05517-C3F6-4FE9-B239-A3A010AC78D8}" dt="2020-02-10T07:12:54.311" v="11"/>
          <pc:sldLayoutMkLst>
            <pc:docMk/>
            <pc:sldMasterMk cId="2516267169" sldId="2147483684"/>
            <pc:sldLayoutMk cId="2007159145" sldId="2147483685"/>
          </pc:sldLayoutMkLst>
        </pc:sldLayoutChg>
        <pc:sldLayoutChg chg="add del mod replId">
          <pc:chgData name="" userId="" providerId="" clId="Web-{06E05517-C3F6-4FE9-B239-A3A010AC78D8}" dt="2020-02-10T07:12:54.311" v="11"/>
          <pc:sldLayoutMkLst>
            <pc:docMk/>
            <pc:sldMasterMk cId="2516267169" sldId="2147483684"/>
            <pc:sldLayoutMk cId="3727203409" sldId="2147483686"/>
          </pc:sldLayoutMkLst>
        </pc:sldLayoutChg>
        <pc:sldLayoutChg chg="add del mod replId">
          <pc:chgData name="" userId="" providerId="" clId="Web-{06E05517-C3F6-4FE9-B239-A3A010AC78D8}" dt="2020-02-10T07:12:54.311" v="11"/>
          <pc:sldLayoutMkLst>
            <pc:docMk/>
            <pc:sldMasterMk cId="2516267169" sldId="2147483684"/>
            <pc:sldLayoutMk cId="139267360" sldId="2147483687"/>
          </pc:sldLayoutMkLst>
        </pc:sldLayoutChg>
        <pc:sldLayoutChg chg="add del mod replId">
          <pc:chgData name="" userId="" providerId="" clId="Web-{06E05517-C3F6-4FE9-B239-A3A010AC78D8}" dt="2020-02-10T07:12:54.311" v="11"/>
          <pc:sldLayoutMkLst>
            <pc:docMk/>
            <pc:sldMasterMk cId="2516267169" sldId="2147483684"/>
            <pc:sldLayoutMk cId="1432014255" sldId="2147483688"/>
          </pc:sldLayoutMkLst>
        </pc:sldLayoutChg>
        <pc:sldLayoutChg chg="add del mod replId">
          <pc:chgData name="" userId="" providerId="" clId="Web-{06E05517-C3F6-4FE9-B239-A3A010AC78D8}" dt="2020-02-10T07:12:54.311" v="11"/>
          <pc:sldLayoutMkLst>
            <pc:docMk/>
            <pc:sldMasterMk cId="2516267169" sldId="2147483684"/>
            <pc:sldLayoutMk cId="1978592784" sldId="2147483689"/>
          </pc:sldLayoutMkLst>
        </pc:sldLayoutChg>
        <pc:sldLayoutChg chg="add del mod replId">
          <pc:chgData name="" userId="" providerId="" clId="Web-{06E05517-C3F6-4FE9-B239-A3A010AC78D8}" dt="2020-02-10T07:12:54.311" v="11"/>
          <pc:sldLayoutMkLst>
            <pc:docMk/>
            <pc:sldMasterMk cId="2516267169" sldId="2147483684"/>
            <pc:sldLayoutMk cId="2389575438" sldId="2147483690"/>
          </pc:sldLayoutMkLst>
        </pc:sldLayoutChg>
        <pc:sldLayoutChg chg="add del mod replId">
          <pc:chgData name="" userId="" providerId="" clId="Web-{06E05517-C3F6-4FE9-B239-A3A010AC78D8}" dt="2020-02-10T07:12:54.311" v="11"/>
          <pc:sldLayoutMkLst>
            <pc:docMk/>
            <pc:sldMasterMk cId="2516267169" sldId="2147483684"/>
            <pc:sldLayoutMk cId="3245972823" sldId="2147483691"/>
          </pc:sldLayoutMkLst>
        </pc:sldLayoutChg>
        <pc:sldLayoutChg chg="add del mod replId">
          <pc:chgData name="" userId="" providerId="" clId="Web-{06E05517-C3F6-4FE9-B239-A3A010AC78D8}" dt="2020-02-10T07:12:54.311" v="11"/>
          <pc:sldLayoutMkLst>
            <pc:docMk/>
            <pc:sldMasterMk cId="2516267169" sldId="2147483684"/>
            <pc:sldLayoutMk cId="2750837237" sldId="2147483692"/>
          </pc:sldLayoutMkLst>
        </pc:sldLayoutChg>
        <pc:sldLayoutChg chg="add del mod replId">
          <pc:chgData name="" userId="" providerId="" clId="Web-{06E05517-C3F6-4FE9-B239-A3A010AC78D8}" dt="2020-02-10T07:12:54.311" v="11"/>
          <pc:sldLayoutMkLst>
            <pc:docMk/>
            <pc:sldMasterMk cId="2516267169" sldId="2147483684"/>
            <pc:sldLayoutMk cId="800292548" sldId="2147483693"/>
          </pc:sldLayoutMkLst>
        </pc:sldLayoutChg>
        <pc:sldLayoutChg chg="add del mod replId">
          <pc:chgData name="" userId="" providerId="" clId="Web-{06E05517-C3F6-4FE9-B239-A3A010AC78D8}" dt="2020-02-10T07:12:54.311" v="11"/>
          <pc:sldLayoutMkLst>
            <pc:docMk/>
            <pc:sldMasterMk cId="2516267169" sldId="2147483684"/>
            <pc:sldLayoutMk cId="2206295756" sldId="2147483694"/>
          </pc:sldLayoutMkLst>
        </pc:sldLayoutChg>
        <pc:sldLayoutChg chg="add del mod replId">
          <pc:chgData name="" userId="" providerId="" clId="Web-{06E05517-C3F6-4FE9-B239-A3A010AC78D8}" dt="2020-02-10T07:12:54.311" v="11"/>
          <pc:sldLayoutMkLst>
            <pc:docMk/>
            <pc:sldMasterMk cId="2516267169" sldId="2147483684"/>
            <pc:sldLayoutMk cId="1612127443" sldId="2147483695"/>
          </pc:sldLayoutMkLst>
        </pc:sldLayoutChg>
        <pc:sldLayoutChg chg="add del mod replId">
          <pc:chgData name="" userId="" providerId="" clId="Web-{06E05517-C3F6-4FE9-B239-A3A010AC78D8}" dt="2020-02-10T07:12:54.311" v="11"/>
          <pc:sldLayoutMkLst>
            <pc:docMk/>
            <pc:sldMasterMk cId="2516267169" sldId="2147483684"/>
            <pc:sldLayoutMk cId="446720090" sldId="2147483696"/>
          </pc:sldLayoutMkLst>
        </pc:sldLayoutChg>
        <pc:sldLayoutChg chg="add del mod replId">
          <pc:chgData name="" userId="" providerId="" clId="Web-{06E05517-C3F6-4FE9-B239-A3A010AC78D8}" dt="2020-02-10T07:12:54.311" v="11"/>
          <pc:sldLayoutMkLst>
            <pc:docMk/>
            <pc:sldMasterMk cId="2516267169" sldId="2147483684"/>
            <pc:sldLayoutMk cId="3528854208" sldId="2147483697"/>
          </pc:sldLayoutMkLst>
        </pc:sldLayoutChg>
        <pc:sldLayoutChg chg="add del mod replId">
          <pc:chgData name="" userId="" providerId="" clId="Web-{06E05517-C3F6-4FE9-B239-A3A010AC78D8}" dt="2020-02-10T07:12:54.311" v="11"/>
          <pc:sldLayoutMkLst>
            <pc:docMk/>
            <pc:sldMasterMk cId="2516267169" sldId="2147483684"/>
            <pc:sldLayoutMk cId="1839144067" sldId="2147483698"/>
          </pc:sldLayoutMkLst>
        </pc:sldLayoutChg>
        <pc:sldLayoutChg chg="add del mod replId">
          <pc:chgData name="" userId="" providerId="" clId="Web-{06E05517-C3F6-4FE9-B239-A3A010AC78D8}" dt="2020-02-10T07:12:54.311" v="11"/>
          <pc:sldLayoutMkLst>
            <pc:docMk/>
            <pc:sldMasterMk cId="2516267169" sldId="2147483684"/>
            <pc:sldLayoutMk cId="2647909112" sldId="2147483699"/>
          </pc:sldLayoutMkLst>
        </pc:sldLayoutChg>
        <pc:sldLayoutChg chg="add del mod replId">
          <pc:chgData name="" userId="" providerId="" clId="Web-{06E05517-C3F6-4FE9-B239-A3A010AC78D8}" dt="2020-02-10T07:12:54.311" v="11"/>
          <pc:sldLayoutMkLst>
            <pc:docMk/>
            <pc:sldMasterMk cId="2516267169" sldId="2147483684"/>
            <pc:sldLayoutMk cId="748435724" sldId="2147483700"/>
          </pc:sldLayoutMkLst>
        </pc:sldLayoutChg>
      </pc:sldMasterChg>
      <pc:sldMasterChg chg="add del addSldLayout delSldLayout modSldLayout">
        <pc:chgData name="" userId="" providerId="" clId="Web-{06E05517-C3F6-4FE9-B239-A3A010AC78D8}" dt="2020-02-10T07:13:13.751" v="21"/>
        <pc:sldMasterMkLst>
          <pc:docMk/>
          <pc:sldMasterMk cId="717652272" sldId="2147483701"/>
        </pc:sldMasterMkLst>
        <pc:sldLayoutChg chg="add del mod replId">
          <pc:chgData name="" userId="" providerId="" clId="Web-{06E05517-C3F6-4FE9-B239-A3A010AC78D8}" dt="2020-02-10T07:13:13.751" v="21"/>
          <pc:sldLayoutMkLst>
            <pc:docMk/>
            <pc:sldMasterMk cId="717652272" sldId="2147483701"/>
            <pc:sldLayoutMk cId="250685792" sldId="2147483702"/>
          </pc:sldLayoutMkLst>
        </pc:sldLayoutChg>
        <pc:sldLayoutChg chg="add del mod replId">
          <pc:chgData name="" userId="" providerId="" clId="Web-{06E05517-C3F6-4FE9-B239-A3A010AC78D8}" dt="2020-02-10T07:13:13.751" v="21"/>
          <pc:sldLayoutMkLst>
            <pc:docMk/>
            <pc:sldMasterMk cId="717652272" sldId="2147483701"/>
            <pc:sldLayoutMk cId="3263850610" sldId="2147483703"/>
          </pc:sldLayoutMkLst>
        </pc:sldLayoutChg>
        <pc:sldLayoutChg chg="add del mod replId">
          <pc:chgData name="" userId="" providerId="" clId="Web-{06E05517-C3F6-4FE9-B239-A3A010AC78D8}" dt="2020-02-10T07:13:13.751" v="21"/>
          <pc:sldLayoutMkLst>
            <pc:docMk/>
            <pc:sldMasterMk cId="717652272" sldId="2147483701"/>
            <pc:sldLayoutMk cId="3537274650" sldId="2147483704"/>
          </pc:sldLayoutMkLst>
        </pc:sldLayoutChg>
        <pc:sldLayoutChg chg="add del mod replId">
          <pc:chgData name="" userId="" providerId="" clId="Web-{06E05517-C3F6-4FE9-B239-A3A010AC78D8}" dt="2020-02-10T07:13:13.751" v="21"/>
          <pc:sldLayoutMkLst>
            <pc:docMk/>
            <pc:sldMasterMk cId="717652272" sldId="2147483701"/>
            <pc:sldLayoutMk cId="1132095937" sldId="2147483705"/>
          </pc:sldLayoutMkLst>
        </pc:sldLayoutChg>
        <pc:sldLayoutChg chg="add del mod replId">
          <pc:chgData name="" userId="" providerId="" clId="Web-{06E05517-C3F6-4FE9-B239-A3A010AC78D8}" dt="2020-02-10T07:13:13.751" v="21"/>
          <pc:sldLayoutMkLst>
            <pc:docMk/>
            <pc:sldMasterMk cId="717652272" sldId="2147483701"/>
            <pc:sldLayoutMk cId="1462227571" sldId="2147483706"/>
          </pc:sldLayoutMkLst>
        </pc:sldLayoutChg>
        <pc:sldLayoutChg chg="add del mod replId">
          <pc:chgData name="" userId="" providerId="" clId="Web-{06E05517-C3F6-4FE9-B239-A3A010AC78D8}" dt="2020-02-10T07:13:13.751" v="21"/>
          <pc:sldLayoutMkLst>
            <pc:docMk/>
            <pc:sldMasterMk cId="717652272" sldId="2147483701"/>
            <pc:sldLayoutMk cId="2016783494" sldId="2147483707"/>
          </pc:sldLayoutMkLst>
        </pc:sldLayoutChg>
        <pc:sldLayoutChg chg="add del mod replId">
          <pc:chgData name="" userId="" providerId="" clId="Web-{06E05517-C3F6-4FE9-B239-A3A010AC78D8}" dt="2020-02-10T07:13:13.751" v="21"/>
          <pc:sldLayoutMkLst>
            <pc:docMk/>
            <pc:sldMasterMk cId="717652272" sldId="2147483701"/>
            <pc:sldLayoutMk cId="1084694247" sldId="2147483708"/>
          </pc:sldLayoutMkLst>
        </pc:sldLayoutChg>
        <pc:sldLayoutChg chg="add del mod replId">
          <pc:chgData name="" userId="" providerId="" clId="Web-{06E05517-C3F6-4FE9-B239-A3A010AC78D8}" dt="2020-02-10T07:13:13.751" v="21"/>
          <pc:sldLayoutMkLst>
            <pc:docMk/>
            <pc:sldMasterMk cId="717652272" sldId="2147483701"/>
            <pc:sldLayoutMk cId="3454449396" sldId="2147483709"/>
          </pc:sldLayoutMkLst>
        </pc:sldLayoutChg>
        <pc:sldLayoutChg chg="add del mod replId">
          <pc:chgData name="" userId="" providerId="" clId="Web-{06E05517-C3F6-4FE9-B239-A3A010AC78D8}" dt="2020-02-10T07:13:13.751" v="21"/>
          <pc:sldLayoutMkLst>
            <pc:docMk/>
            <pc:sldMasterMk cId="717652272" sldId="2147483701"/>
            <pc:sldLayoutMk cId="1405656636" sldId="2147483710"/>
          </pc:sldLayoutMkLst>
        </pc:sldLayoutChg>
        <pc:sldLayoutChg chg="add del mod replId">
          <pc:chgData name="" userId="" providerId="" clId="Web-{06E05517-C3F6-4FE9-B239-A3A010AC78D8}" dt="2020-02-10T07:13:13.751" v="21"/>
          <pc:sldLayoutMkLst>
            <pc:docMk/>
            <pc:sldMasterMk cId="717652272" sldId="2147483701"/>
            <pc:sldLayoutMk cId="1841797988" sldId="2147483711"/>
          </pc:sldLayoutMkLst>
        </pc:sldLayoutChg>
        <pc:sldLayoutChg chg="add del mod replId">
          <pc:chgData name="" userId="" providerId="" clId="Web-{06E05517-C3F6-4FE9-B239-A3A010AC78D8}" dt="2020-02-10T07:13:13.751" v="21"/>
          <pc:sldLayoutMkLst>
            <pc:docMk/>
            <pc:sldMasterMk cId="717652272" sldId="2147483701"/>
            <pc:sldLayoutMk cId="3761304205" sldId="2147483712"/>
          </pc:sldLayoutMkLst>
        </pc:sldLayoutChg>
        <pc:sldLayoutChg chg="add del mod replId">
          <pc:chgData name="" userId="" providerId="" clId="Web-{06E05517-C3F6-4FE9-B239-A3A010AC78D8}" dt="2020-02-10T07:13:13.751" v="21"/>
          <pc:sldLayoutMkLst>
            <pc:docMk/>
            <pc:sldMasterMk cId="717652272" sldId="2147483701"/>
            <pc:sldLayoutMk cId="1764572378" sldId="2147483713"/>
          </pc:sldLayoutMkLst>
        </pc:sldLayoutChg>
        <pc:sldLayoutChg chg="add del mod replId">
          <pc:chgData name="" userId="" providerId="" clId="Web-{06E05517-C3F6-4FE9-B239-A3A010AC78D8}" dt="2020-02-10T07:13:13.751" v="21"/>
          <pc:sldLayoutMkLst>
            <pc:docMk/>
            <pc:sldMasterMk cId="717652272" sldId="2147483701"/>
            <pc:sldLayoutMk cId="1139899505" sldId="2147483714"/>
          </pc:sldLayoutMkLst>
        </pc:sldLayoutChg>
        <pc:sldLayoutChg chg="add del mod replId">
          <pc:chgData name="" userId="" providerId="" clId="Web-{06E05517-C3F6-4FE9-B239-A3A010AC78D8}" dt="2020-02-10T07:13:13.751" v="21"/>
          <pc:sldLayoutMkLst>
            <pc:docMk/>
            <pc:sldMasterMk cId="717652272" sldId="2147483701"/>
            <pc:sldLayoutMk cId="3470553083" sldId="2147483715"/>
          </pc:sldLayoutMkLst>
        </pc:sldLayoutChg>
      </pc:sldMasterChg>
      <pc:sldMasterChg chg="add del addSldLayout delSldLayout modSldLayout">
        <pc:chgData name="" userId="" providerId="" clId="Web-{06E05517-C3F6-4FE9-B239-A3A010AC78D8}" dt="2020-02-10T07:13:37.795" v="22"/>
        <pc:sldMasterMkLst>
          <pc:docMk/>
          <pc:sldMasterMk cId="1012422335" sldId="2147483716"/>
        </pc:sldMasterMkLst>
        <pc:sldLayoutChg chg="add del mod replId">
          <pc:chgData name="" userId="" providerId="" clId="Web-{06E05517-C3F6-4FE9-B239-A3A010AC78D8}" dt="2020-02-10T07:13:37.795" v="22"/>
          <pc:sldLayoutMkLst>
            <pc:docMk/>
            <pc:sldMasterMk cId="1012422335" sldId="2147483716"/>
            <pc:sldLayoutMk cId="2870793330" sldId="2147483717"/>
          </pc:sldLayoutMkLst>
        </pc:sldLayoutChg>
        <pc:sldLayoutChg chg="add del mod replId">
          <pc:chgData name="" userId="" providerId="" clId="Web-{06E05517-C3F6-4FE9-B239-A3A010AC78D8}" dt="2020-02-10T07:13:37.795" v="22"/>
          <pc:sldLayoutMkLst>
            <pc:docMk/>
            <pc:sldMasterMk cId="1012422335" sldId="2147483716"/>
            <pc:sldLayoutMk cId="896444280" sldId="2147483718"/>
          </pc:sldLayoutMkLst>
        </pc:sldLayoutChg>
        <pc:sldLayoutChg chg="add del mod replId">
          <pc:chgData name="" userId="" providerId="" clId="Web-{06E05517-C3F6-4FE9-B239-A3A010AC78D8}" dt="2020-02-10T07:13:37.795" v="22"/>
          <pc:sldLayoutMkLst>
            <pc:docMk/>
            <pc:sldMasterMk cId="1012422335" sldId="2147483716"/>
            <pc:sldLayoutMk cId="3864181054" sldId="2147483719"/>
          </pc:sldLayoutMkLst>
        </pc:sldLayoutChg>
        <pc:sldLayoutChg chg="add del mod replId">
          <pc:chgData name="" userId="" providerId="" clId="Web-{06E05517-C3F6-4FE9-B239-A3A010AC78D8}" dt="2020-02-10T07:13:37.795" v="22"/>
          <pc:sldLayoutMkLst>
            <pc:docMk/>
            <pc:sldMasterMk cId="1012422335" sldId="2147483716"/>
            <pc:sldLayoutMk cId="1068131522" sldId="2147483720"/>
          </pc:sldLayoutMkLst>
        </pc:sldLayoutChg>
        <pc:sldLayoutChg chg="add del mod replId">
          <pc:chgData name="" userId="" providerId="" clId="Web-{06E05517-C3F6-4FE9-B239-A3A010AC78D8}" dt="2020-02-10T07:13:37.795" v="22"/>
          <pc:sldLayoutMkLst>
            <pc:docMk/>
            <pc:sldMasterMk cId="1012422335" sldId="2147483716"/>
            <pc:sldLayoutMk cId="4188326031" sldId="2147483721"/>
          </pc:sldLayoutMkLst>
        </pc:sldLayoutChg>
        <pc:sldLayoutChg chg="add del mod replId">
          <pc:chgData name="" userId="" providerId="" clId="Web-{06E05517-C3F6-4FE9-B239-A3A010AC78D8}" dt="2020-02-10T07:13:37.795" v="22"/>
          <pc:sldLayoutMkLst>
            <pc:docMk/>
            <pc:sldMasterMk cId="1012422335" sldId="2147483716"/>
            <pc:sldLayoutMk cId="4276151663" sldId="2147483722"/>
          </pc:sldLayoutMkLst>
        </pc:sldLayoutChg>
        <pc:sldLayoutChg chg="add del mod replId">
          <pc:chgData name="" userId="" providerId="" clId="Web-{06E05517-C3F6-4FE9-B239-A3A010AC78D8}" dt="2020-02-10T07:13:37.795" v="22"/>
          <pc:sldLayoutMkLst>
            <pc:docMk/>
            <pc:sldMasterMk cId="1012422335" sldId="2147483716"/>
            <pc:sldLayoutMk cId="2815350132" sldId="2147483723"/>
          </pc:sldLayoutMkLst>
        </pc:sldLayoutChg>
        <pc:sldLayoutChg chg="add del mod replId">
          <pc:chgData name="" userId="" providerId="" clId="Web-{06E05517-C3F6-4FE9-B239-A3A010AC78D8}" dt="2020-02-10T07:13:37.795" v="22"/>
          <pc:sldLayoutMkLst>
            <pc:docMk/>
            <pc:sldMasterMk cId="1012422335" sldId="2147483716"/>
            <pc:sldLayoutMk cId="4115113084" sldId="2147483724"/>
          </pc:sldLayoutMkLst>
        </pc:sldLayoutChg>
        <pc:sldLayoutChg chg="add del mod replId">
          <pc:chgData name="" userId="" providerId="" clId="Web-{06E05517-C3F6-4FE9-B239-A3A010AC78D8}" dt="2020-02-10T07:13:37.795" v="22"/>
          <pc:sldLayoutMkLst>
            <pc:docMk/>
            <pc:sldMasterMk cId="1012422335" sldId="2147483716"/>
            <pc:sldLayoutMk cId="2709736053" sldId="2147483725"/>
          </pc:sldLayoutMkLst>
        </pc:sldLayoutChg>
        <pc:sldLayoutChg chg="add del mod replId">
          <pc:chgData name="" userId="" providerId="" clId="Web-{06E05517-C3F6-4FE9-B239-A3A010AC78D8}" dt="2020-02-10T07:13:37.795" v="22"/>
          <pc:sldLayoutMkLst>
            <pc:docMk/>
            <pc:sldMasterMk cId="1012422335" sldId="2147483716"/>
            <pc:sldLayoutMk cId="1098094822" sldId="2147483726"/>
          </pc:sldLayoutMkLst>
        </pc:sldLayoutChg>
        <pc:sldLayoutChg chg="add del mod replId">
          <pc:chgData name="" userId="" providerId="" clId="Web-{06E05517-C3F6-4FE9-B239-A3A010AC78D8}" dt="2020-02-10T07:13:37.795" v="22"/>
          <pc:sldLayoutMkLst>
            <pc:docMk/>
            <pc:sldMasterMk cId="1012422335" sldId="2147483716"/>
            <pc:sldLayoutMk cId="2466462303" sldId="2147483727"/>
          </pc:sldLayoutMkLst>
        </pc:sldLayoutChg>
      </pc:sldMasterChg>
      <pc:sldMasterChg chg="add del addSldLayout delSldLayout modSldLayout">
        <pc:chgData name="" userId="" providerId="" clId="Web-{06E05517-C3F6-4FE9-B239-A3A010AC78D8}" dt="2020-02-10T07:13:48.545" v="23"/>
        <pc:sldMasterMkLst>
          <pc:docMk/>
          <pc:sldMasterMk cId="3307209773" sldId="2147483728"/>
        </pc:sldMasterMkLst>
        <pc:sldLayoutChg chg="add del mod replId">
          <pc:chgData name="" userId="" providerId="" clId="Web-{06E05517-C3F6-4FE9-B239-A3A010AC78D8}" dt="2020-02-10T07:13:48.545" v="23"/>
          <pc:sldLayoutMkLst>
            <pc:docMk/>
            <pc:sldMasterMk cId="3307209773" sldId="2147483728"/>
            <pc:sldLayoutMk cId="2681272267" sldId="2147483729"/>
          </pc:sldLayoutMkLst>
        </pc:sldLayoutChg>
        <pc:sldLayoutChg chg="add del mod replId">
          <pc:chgData name="" userId="" providerId="" clId="Web-{06E05517-C3F6-4FE9-B239-A3A010AC78D8}" dt="2020-02-10T07:13:48.545" v="23"/>
          <pc:sldLayoutMkLst>
            <pc:docMk/>
            <pc:sldMasterMk cId="3307209773" sldId="2147483728"/>
            <pc:sldLayoutMk cId="730574926" sldId="2147483730"/>
          </pc:sldLayoutMkLst>
        </pc:sldLayoutChg>
        <pc:sldLayoutChg chg="add del mod replId">
          <pc:chgData name="" userId="" providerId="" clId="Web-{06E05517-C3F6-4FE9-B239-A3A010AC78D8}" dt="2020-02-10T07:13:48.545" v="23"/>
          <pc:sldLayoutMkLst>
            <pc:docMk/>
            <pc:sldMasterMk cId="3307209773" sldId="2147483728"/>
            <pc:sldLayoutMk cId="2113795464" sldId="2147483731"/>
          </pc:sldLayoutMkLst>
        </pc:sldLayoutChg>
        <pc:sldLayoutChg chg="add del mod replId">
          <pc:chgData name="" userId="" providerId="" clId="Web-{06E05517-C3F6-4FE9-B239-A3A010AC78D8}" dt="2020-02-10T07:13:48.545" v="23"/>
          <pc:sldLayoutMkLst>
            <pc:docMk/>
            <pc:sldMasterMk cId="3307209773" sldId="2147483728"/>
            <pc:sldLayoutMk cId="1948187062" sldId="2147483732"/>
          </pc:sldLayoutMkLst>
        </pc:sldLayoutChg>
        <pc:sldLayoutChg chg="add del mod replId">
          <pc:chgData name="" userId="" providerId="" clId="Web-{06E05517-C3F6-4FE9-B239-A3A010AC78D8}" dt="2020-02-10T07:13:48.545" v="23"/>
          <pc:sldLayoutMkLst>
            <pc:docMk/>
            <pc:sldMasterMk cId="3307209773" sldId="2147483728"/>
            <pc:sldLayoutMk cId="3688840764" sldId="2147483733"/>
          </pc:sldLayoutMkLst>
        </pc:sldLayoutChg>
        <pc:sldLayoutChg chg="add del mod replId">
          <pc:chgData name="" userId="" providerId="" clId="Web-{06E05517-C3F6-4FE9-B239-A3A010AC78D8}" dt="2020-02-10T07:13:48.545" v="23"/>
          <pc:sldLayoutMkLst>
            <pc:docMk/>
            <pc:sldMasterMk cId="3307209773" sldId="2147483728"/>
            <pc:sldLayoutMk cId="1859752487" sldId="2147483734"/>
          </pc:sldLayoutMkLst>
        </pc:sldLayoutChg>
        <pc:sldLayoutChg chg="add del mod replId">
          <pc:chgData name="" userId="" providerId="" clId="Web-{06E05517-C3F6-4FE9-B239-A3A010AC78D8}" dt="2020-02-10T07:13:48.545" v="23"/>
          <pc:sldLayoutMkLst>
            <pc:docMk/>
            <pc:sldMasterMk cId="3307209773" sldId="2147483728"/>
            <pc:sldLayoutMk cId="3620940696" sldId="2147483735"/>
          </pc:sldLayoutMkLst>
        </pc:sldLayoutChg>
        <pc:sldLayoutChg chg="add del mod replId">
          <pc:chgData name="" userId="" providerId="" clId="Web-{06E05517-C3F6-4FE9-B239-A3A010AC78D8}" dt="2020-02-10T07:13:48.545" v="23"/>
          <pc:sldLayoutMkLst>
            <pc:docMk/>
            <pc:sldMasterMk cId="3307209773" sldId="2147483728"/>
            <pc:sldLayoutMk cId="692328403" sldId="2147483736"/>
          </pc:sldLayoutMkLst>
        </pc:sldLayoutChg>
        <pc:sldLayoutChg chg="add del mod replId">
          <pc:chgData name="" userId="" providerId="" clId="Web-{06E05517-C3F6-4FE9-B239-A3A010AC78D8}" dt="2020-02-10T07:13:48.545" v="23"/>
          <pc:sldLayoutMkLst>
            <pc:docMk/>
            <pc:sldMasterMk cId="3307209773" sldId="2147483728"/>
            <pc:sldLayoutMk cId="2709879102" sldId="2147483737"/>
          </pc:sldLayoutMkLst>
        </pc:sldLayoutChg>
        <pc:sldLayoutChg chg="add del mod replId">
          <pc:chgData name="" userId="" providerId="" clId="Web-{06E05517-C3F6-4FE9-B239-A3A010AC78D8}" dt="2020-02-10T07:13:48.545" v="23"/>
          <pc:sldLayoutMkLst>
            <pc:docMk/>
            <pc:sldMasterMk cId="3307209773" sldId="2147483728"/>
            <pc:sldLayoutMk cId="1584397215" sldId="2147483738"/>
          </pc:sldLayoutMkLst>
        </pc:sldLayoutChg>
        <pc:sldLayoutChg chg="add del mod replId">
          <pc:chgData name="" userId="" providerId="" clId="Web-{06E05517-C3F6-4FE9-B239-A3A010AC78D8}" dt="2020-02-10T07:13:48.545" v="23"/>
          <pc:sldLayoutMkLst>
            <pc:docMk/>
            <pc:sldMasterMk cId="3307209773" sldId="2147483728"/>
            <pc:sldLayoutMk cId="3810441171" sldId="2147483739"/>
          </pc:sldLayoutMkLst>
        </pc:sldLayoutChg>
      </pc:sldMasterChg>
      <pc:sldMasterChg chg="add del addSldLayout delSldLayout modSldLayout">
        <pc:chgData name="" userId="" providerId="" clId="Web-{06E05517-C3F6-4FE9-B239-A3A010AC78D8}" dt="2020-02-10T07:14:05.686" v="24"/>
        <pc:sldMasterMkLst>
          <pc:docMk/>
          <pc:sldMasterMk cId="2973043369" sldId="2147483740"/>
        </pc:sldMasterMkLst>
        <pc:sldLayoutChg chg="add del mod replId">
          <pc:chgData name="" userId="" providerId="" clId="Web-{06E05517-C3F6-4FE9-B239-A3A010AC78D8}" dt="2020-02-10T07:14:05.686" v="24"/>
          <pc:sldLayoutMkLst>
            <pc:docMk/>
            <pc:sldMasterMk cId="2973043369" sldId="2147483740"/>
            <pc:sldLayoutMk cId="2292854352" sldId="2147483741"/>
          </pc:sldLayoutMkLst>
        </pc:sldLayoutChg>
        <pc:sldLayoutChg chg="add del mod replId">
          <pc:chgData name="" userId="" providerId="" clId="Web-{06E05517-C3F6-4FE9-B239-A3A010AC78D8}" dt="2020-02-10T07:14:05.686" v="24"/>
          <pc:sldLayoutMkLst>
            <pc:docMk/>
            <pc:sldMasterMk cId="2973043369" sldId="2147483740"/>
            <pc:sldLayoutMk cId="1728489990" sldId="2147483742"/>
          </pc:sldLayoutMkLst>
        </pc:sldLayoutChg>
        <pc:sldLayoutChg chg="add del mod replId">
          <pc:chgData name="" userId="" providerId="" clId="Web-{06E05517-C3F6-4FE9-B239-A3A010AC78D8}" dt="2020-02-10T07:14:05.686" v="24"/>
          <pc:sldLayoutMkLst>
            <pc:docMk/>
            <pc:sldMasterMk cId="2973043369" sldId="2147483740"/>
            <pc:sldLayoutMk cId="2807438264" sldId="2147483743"/>
          </pc:sldLayoutMkLst>
        </pc:sldLayoutChg>
        <pc:sldLayoutChg chg="add del mod replId">
          <pc:chgData name="" userId="" providerId="" clId="Web-{06E05517-C3F6-4FE9-B239-A3A010AC78D8}" dt="2020-02-10T07:14:05.686" v="24"/>
          <pc:sldLayoutMkLst>
            <pc:docMk/>
            <pc:sldMasterMk cId="2973043369" sldId="2147483740"/>
            <pc:sldLayoutMk cId="1005926405" sldId="2147483744"/>
          </pc:sldLayoutMkLst>
        </pc:sldLayoutChg>
        <pc:sldLayoutChg chg="add del mod replId">
          <pc:chgData name="" userId="" providerId="" clId="Web-{06E05517-C3F6-4FE9-B239-A3A010AC78D8}" dt="2020-02-10T07:14:05.686" v="24"/>
          <pc:sldLayoutMkLst>
            <pc:docMk/>
            <pc:sldMasterMk cId="2973043369" sldId="2147483740"/>
            <pc:sldLayoutMk cId="1174929296" sldId="2147483745"/>
          </pc:sldLayoutMkLst>
        </pc:sldLayoutChg>
        <pc:sldLayoutChg chg="add del mod replId">
          <pc:chgData name="" userId="" providerId="" clId="Web-{06E05517-C3F6-4FE9-B239-A3A010AC78D8}" dt="2020-02-10T07:14:05.686" v="24"/>
          <pc:sldLayoutMkLst>
            <pc:docMk/>
            <pc:sldMasterMk cId="2973043369" sldId="2147483740"/>
            <pc:sldLayoutMk cId="1923401335" sldId="2147483746"/>
          </pc:sldLayoutMkLst>
        </pc:sldLayoutChg>
        <pc:sldLayoutChg chg="add del mod replId">
          <pc:chgData name="" userId="" providerId="" clId="Web-{06E05517-C3F6-4FE9-B239-A3A010AC78D8}" dt="2020-02-10T07:14:05.686" v="24"/>
          <pc:sldLayoutMkLst>
            <pc:docMk/>
            <pc:sldMasterMk cId="2973043369" sldId="2147483740"/>
            <pc:sldLayoutMk cId="3227749859" sldId="2147483747"/>
          </pc:sldLayoutMkLst>
        </pc:sldLayoutChg>
        <pc:sldLayoutChg chg="add del mod replId">
          <pc:chgData name="" userId="" providerId="" clId="Web-{06E05517-C3F6-4FE9-B239-A3A010AC78D8}" dt="2020-02-10T07:14:05.686" v="24"/>
          <pc:sldLayoutMkLst>
            <pc:docMk/>
            <pc:sldMasterMk cId="2973043369" sldId="2147483740"/>
            <pc:sldLayoutMk cId="846414238" sldId="2147483748"/>
          </pc:sldLayoutMkLst>
        </pc:sldLayoutChg>
        <pc:sldLayoutChg chg="add del mod replId">
          <pc:chgData name="" userId="" providerId="" clId="Web-{06E05517-C3F6-4FE9-B239-A3A010AC78D8}" dt="2020-02-10T07:14:05.686" v="24"/>
          <pc:sldLayoutMkLst>
            <pc:docMk/>
            <pc:sldMasterMk cId="2973043369" sldId="2147483740"/>
            <pc:sldLayoutMk cId="818198049" sldId="2147483749"/>
          </pc:sldLayoutMkLst>
        </pc:sldLayoutChg>
        <pc:sldLayoutChg chg="add del mod replId">
          <pc:chgData name="" userId="" providerId="" clId="Web-{06E05517-C3F6-4FE9-B239-A3A010AC78D8}" dt="2020-02-10T07:14:05.686" v="24"/>
          <pc:sldLayoutMkLst>
            <pc:docMk/>
            <pc:sldMasterMk cId="2973043369" sldId="2147483740"/>
            <pc:sldLayoutMk cId="2686903296" sldId="2147483750"/>
          </pc:sldLayoutMkLst>
        </pc:sldLayoutChg>
        <pc:sldLayoutChg chg="add del mod replId">
          <pc:chgData name="" userId="" providerId="" clId="Web-{06E05517-C3F6-4FE9-B239-A3A010AC78D8}" dt="2020-02-10T07:14:05.686" v="24"/>
          <pc:sldLayoutMkLst>
            <pc:docMk/>
            <pc:sldMasterMk cId="2973043369" sldId="2147483740"/>
            <pc:sldLayoutMk cId="724911415" sldId="2147483751"/>
          </pc:sldLayoutMkLst>
        </pc:sldLayoutChg>
      </pc:sldMasterChg>
      <pc:sldMasterChg chg="add del addSldLayout delSldLayout modSldLayout">
        <pc:chgData name="" userId="" providerId="" clId="Web-{06E05517-C3F6-4FE9-B239-A3A010AC78D8}" dt="2020-02-10T07:14:18.108" v="25"/>
        <pc:sldMasterMkLst>
          <pc:docMk/>
          <pc:sldMasterMk cId="3062738972" sldId="2147483752"/>
        </pc:sldMasterMkLst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3664787677" sldId="2147483753"/>
          </pc:sldLayoutMkLst>
        </pc:sldLayoutChg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4522895" sldId="2147483754"/>
          </pc:sldLayoutMkLst>
        </pc:sldLayoutChg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3625575391" sldId="2147483755"/>
          </pc:sldLayoutMkLst>
        </pc:sldLayoutChg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3656350124" sldId="2147483756"/>
          </pc:sldLayoutMkLst>
        </pc:sldLayoutChg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4210023052" sldId="2147483757"/>
          </pc:sldLayoutMkLst>
        </pc:sldLayoutChg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2079959574" sldId="2147483758"/>
          </pc:sldLayoutMkLst>
        </pc:sldLayoutChg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2426952142" sldId="2147483759"/>
          </pc:sldLayoutMkLst>
        </pc:sldLayoutChg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127235054" sldId="2147483760"/>
          </pc:sldLayoutMkLst>
        </pc:sldLayoutChg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3339857044" sldId="2147483761"/>
          </pc:sldLayoutMkLst>
        </pc:sldLayoutChg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927894293" sldId="2147483762"/>
          </pc:sldLayoutMkLst>
        </pc:sldLayoutChg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2847866213" sldId="2147483763"/>
          </pc:sldLayoutMkLst>
        </pc:sldLayoutChg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3474900968" sldId="2147483764"/>
          </pc:sldLayoutMkLst>
        </pc:sldLayoutChg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3657602371" sldId="2147483765"/>
          </pc:sldLayoutMkLst>
        </pc:sldLayoutChg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3860947538" sldId="2147483766"/>
          </pc:sldLayoutMkLst>
        </pc:sldLayoutChg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2904997490" sldId="2147483767"/>
          </pc:sldLayoutMkLst>
        </pc:sldLayoutChg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477970011" sldId="2147483768"/>
          </pc:sldLayoutMkLst>
        </pc:sldLayoutChg>
        <pc:sldLayoutChg chg="add del mod replId">
          <pc:chgData name="" userId="" providerId="" clId="Web-{06E05517-C3F6-4FE9-B239-A3A010AC78D8}" dt="2020-02-10T07:14:18.108" v="25"/>
          <pc:sldLayoutMkLst>
            <pc:docMk/>
            <pc:sldMasterMk cId="3062738972" sldId="2147483752"/>
            <pc:sldLayoutMk cId="979690533" sldId="2147483769"/>
          </pc:sldLayoutMkLst>
        </pc:sldLayoutChg>
      </pc:sldMasterChg>
      <pc:sldMasterChg chg="add mod setBg addSldLayout modSldLayout">
        <pc:chgData name="" userId="" providerId="" clId="Web-{06E05517-C3F6-4FE9-B239-A3A010AC78D8}" dt="2020-02-10T07:15:38.452" v="29"/>
        <pc:sldMasterMkLst>
          <pc:docMk/>
          <pc:sldMasterMk cId="3112263333" sldId="2147483770"/>
        </pc:sldMasterMkLst>
        <pc:sldLayoutChg chg="add mod replId setBg setFolMasterObjs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2821504884" sldId="2147483771"/>
          </pc:sldLayoutMkLst>
        </pc:sldLayoutChg>
        <pc:sldLayoutChg chg="add mod replId setBg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3171773525" sldId="2147483772"/>
          </pc:sldLayoutMkLst>
        </pc:sldLayoutChg>
        <pc:sldLayoutChg chg="add mod replId setBg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3317596228" sldId="2147483773"/>
          </pc:sldLayoutMkLst>
        </pc:sldLayoutChg>
        <pc:sldLayoutChg chg="add mod replId setBg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2237441685" sldId="2147483774"/>
          </pc:sldLayoutMkLst>
        </pc:sldLayoutChg>
        <pc:sldLayoutChg chg="add mod replId setBg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319390697" sldId="2147483775"/>
          </pc:sldLayoutMkLst>
        </pc:sldLayoutChg>
        <pc:sldLayoutChg chg="add mod replId setBg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1275600509" sldId="2147483776"/>
          </pc:sldLayoutMkLst>
        </pc:sldLayoutChg>
        <pc:sldLayoutChg chg="add mod replId setBg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4103326310" sldId="2147483777"/>
          </pc:sldLayoutMkLst>
        </pc:sldLayoutChg>
        <pc:sldLayoutChg chg="add mod replId setBg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3873417625" sldId="2147483778"/>
          </pc:sldLayoutMkLst>
        </pc:sldLayoutChg>
        <pc:sldLayoutChg chg="add mod replId setBg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1394782851" sldId="2147483779"/>
          </pc:sldLayoutMkLst>
        </pc:sldLayoutChg>
        <pc:sldLayoutChg chg="add mod replId setBg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4133884890" sldId="2147483780"/>
          </pc:sldLayoutMkLst>
        </pc:sldLayoutChg>
        <pc:sldLayoutChg chg="add mod replId setBg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2329542484" sldId="2147483781"/>
          </pc:sldLayoutMkLst>
        </pc:sldLayoutChg>
        <pc:sldLayoutChg chg="add mod replId setBg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1203563123" sldId="2147483782"/>
          </pc:sldLayoutMkLst>
        </pc:sldLayoutChg>
        <pc:sldLayoutChg chg="add mod replId setBg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745826821" sldId="2147483783"/>
          </pc:sldLayoutMkLst>
        </pc:sldLayoutChg>
        <pc:sldLayoutChg chg="add mod replId setBg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448394317" sldId="2147483784"/>
          </pc:sldLayoutMkLst>
        </pc:sldLayoutChg>
        <pc:sldLayoutChg chg="add mod replId setBg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2574730624" sldId="2147483785"/>
          </pc:sldLayoutMkLst>
        </pc:sldLayoutChg>
        <pc:sldLayoutChg chg="add mod replId setBg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3852597646" sldId="2147483786"/>
          </pc:sldLayoutMkLst>
        </pc:sldLayoutChg>
        <pc:sldLayoutChg chg="add mod replId setBg">
          <pc:chgData name="" userId="" providerId="" clId="Web-{06E05517-C3F6-4FE9-B239-A3A010AC78D8}" dt="2020-02-10T07:15:38.452" v="29"/>
          <pc:sldLayoutMkLst>
            <pc:docMk/>
            <pc:sldMasterMk cId="3112263333" sldId="2147483770"/>
            <pc:sldLayoutMk cId="328709140" sldId="2147483787"/>
          </pc:sldLayoutMkLst>
        </pc:sldLayoutChg>
      </pc:sldMasterChg>
    </pc:docChg>
  </pc:docChgLst>
  <pc:docChgLst>
    <pc:chgData clId="Web-{87C10AFC-A651-4D44-970C-35F215F88459}"/>
    <pc:docChg chg="modSld">
      <pc:chgData name="" userId="" providerId="" clId="Web-{87C10AFC-A651-4D44-970C-35F215F88459}" dt="2020-02-13T04:11:19.234" v="77" actId="20577"/>
      <pc:docMkLst>
        <pc:docMk/>
      </pc:docMkLst>
      <pc:sldChg chg="modSp">
        <pc:chgData name="" userId="" providerId="" clId="Web-{87C10AFC-A651-4D44-970C-35F215F88459}" dt="2020-02-13T04:10:49.875" v="74" actId="20577"/>
        <pc:sldMkLst>
          <pc:docMk/>
          <pc:sldMk cId="3194033368" sldId="257"/>
        </pc:sldMkLst>
        <pc:spChg chg="mod">
          <ac:chgData name="" userId="" providerId="" clId="Web-{87C10AFC-A651-4D44-970C-35F215F88459}" dt="2020-02-13T04:10:49.875" v="74" actId="20577"/>
          <ac:spMkLst>
            <pc:docMk/>
            <pc:sldMk cId="3194033368" sldId="257"/>
            <ac:spMk id="3" creationId="{52E253CA-E3F9-4F27-85AC-D6747397796A}"/>
          </ac:spMkLst>
        </pc:spChg>
      </pc:sldChg>
      <pc:sldChg chg="modSp">
        <pc:chgData name="" userId="" providerId="" clId="Web-{87C10AFC-A651-4D44-970C-35F215F88459}" dt="2020-02-13T04:11:19.234" v="77" actId="20577"/>
        <pc:sldMkLst>
          <pc:docMk/>
          <pc:sldMk cId="220221424" sldId="269"/>
        </pc:sldMkLst>
        <pc:spChg chg="mod">
          <ac:chgData name="" userId="" providerId="" clId="Web-{87C10AFC-A651-4D44-970C-35F215F88459}" dt="2020-02-13T04:11:19.234" v="77" actId="20577"/>
          <ac:spMkLst>
            <pc:docMk/>
            <pc:sldMk cId="220221424" sldId="269"/>
            <ac:spMk id="6" creationId="{AA71EED8-40A1-4074-ADFB-955A723075BB}"/>
          </ac:spMkLst>
        </pc:spChg>
      </pc:sldChg>
    </pc:docChg>
  </pc:docChgLst>
  <pc:docChgLst>
    <pc:chgData clId="Web-{E5798A1F-1D75-4CAD-9083-37621D3A7AC2}"/>
    <pc:docChg chg="modSld">
      <pc:chgData name="" userId="" providerId="" clId="Web-{E5798A1F-1D75-4CAD-9083-37621D3A7AC2}" dt="2020-02-14T06:39:40.476" v="27" actId="14100"/>
      <pc:docMkLst>
        <pc:docMk/>
      </pc:docMkLst>
      <pc:sldChg chg="addSp delSp modSp">
        <pc:chgData name="" userId="" providerId="" clId="Web-{E5798A1F-1D75-4CAD-9083-37621D3A7AC2}" dt="2020-02-14T06:39:40.476" v="27" actId="14100"/>
        <pc:sldMkLst>
          <pc:docMk/>
          <pc:sldMk cId="2478766819" sldId="264"/>
        </pc:sldMkLst>
        <pc:spChg chg="mod">
          <ac:chgData name="" userId="" providerId="" clId="Web-{E5798A1F-1D75-4CAD-9083-37621D3A7AC2}" dt="2020-02-14T06:34:53.725" v="24" actId="14100"/>
          <ac:spMkLst>
            <pc:docMk/>
            <pc:sldMk cId="2478766819" sldId="264"/>
            <ac:spMk id="2" creationId="{713523CB-4766-4A3C-AAAA-05D84DC2AE4B}"/>
          </ac:spMkLst>
        </pc:spChg>
        <pc:spChg chg="mod">
          <ac:chgData name="" userId="" providerId="" clId="Web-{E5798A1F-1D75-4CAD-9083-37621D3A7AC2}" dt="2020-02-14T06:34:39.772" v="20" actId="1076"/>
          <ac:spMkLst>
            <pc:docMk/>
            <pc:sldMk cId="2478766819" sldId="264"/>
            <ac:spMk id="3" creationId="{F24C0460-9B3B-4685-8865-C820377532E2}"/>
          </ac:spMkLst>
        </pc:spChg>
        <pc:picChg chg="add mod">
          <ac:chgData name="" userId="" providerId="" clId="Web-{E5798A1F-1D75-4CAD-9083-37621D3A7AC2}" dt="2020-02-14T06:39:40.476" v="27" actId="14100"/>
          <ac:picMkLst>
            <pc:docMk/>
            <pc:sldMk cId="2478766819" sldId="264"/>
            <ac:picMk id="6" creationId="{5E47EFE0-5375-4C77-AFB1-D8CCFBB6BB3E}"/>
          </ac:picMkLst>
        </pc:picChg>
        <pc:picChg chg="mod">
          <ac:chgData name="" userId="" providerId="" clId="Web-{E5798A1F-1D75-4CAD-9083-37621D3A7AC2}" dt="2020-02-14T06:34:56.944" v="25" actId="1076"/>
          <ac:picMkLst>
            <pc:docMk/>
            <pc:sldMk cId="2478766819" sldId="264"/>
            <ac:picMk id="7" creationId="{9E68CA12-C306-4889-BC49-EF2121FF2D9D}"/>
          </ac:picMkLst>
        </pc:picChg>
        <pc:picChg chg="del">
          <ac:chgData name="" userId="" providerId="" clId="Web-{E5798A1F-1D75-4CAD-9083-37621D3A7AC2}" dt="2020-02-14T06:33:27.803" v="9"/>
          <ac:picMkLst>
            <pc:docMk/>
            <pc:sldMk cId="2478766819" sldId="264"/>
            <ac:picMk id="8" creationId="{BBE6D8FC-0ECE-49C2-9562-DCC3664B2E70}"/>
          </ac:picMkLst>
        </pc:picChg>
      </pc:sldChg>
      <pc:sldChg chg="addSp delSp modSp">
        <pc:chgData name="" userId="" providerId="" clId="Web-{E5798A1F-1D75-4CAD-9083-37621D3A7AC2}" dt="2020-02-14T06:32:47.287" v="7" actId="14100"/>
        <pc:sldMkLst>
          <pc:docMk/>
          <pc:sldMk cId="2328819976" sldId="268"/>
        </pc:sldMkLst>
        <pc:picChg chg="mod">
          <ac:chgData name="" userId="" providerId="" clId="Web-{E5798A1F-1D75-4CAD-9083-37621D3A7AC2}" dt="2020-02-14T06:32:42.881" v="6" actId="14100"/>
          <ac:picMkLst>
            <pc:docMk/>
            <pc:sldMk cId="2328819976" sldId="268"/>
            <ac:picMk id="5" creationId="{9CA92829-712C-4B37-8A68-4E2BAB565319}"/>
          </ac:picMkLst>
        </pc:picChg>
        <pc:picChg chg="del">
          <ac:chgData name="" userId="" providerId="" clId="Web-{E5798A1F-1D75-4CAD-9083-37621D3A7AC2}" dt="2020-02-14T06:32:23.975" v="1"/>
          <ac:picMkLst>
            <pc:docMk/>
            <pc:sldMk cId="2328819976" sldId="268"/>
            <ac:picMk id="7" creationId="{82CA4C43-0670-4668-AA95-632A86AB3F75}"/>
          </ac:picMkLst>
        </pc:picChg>
        <pc:picChg chg="add mod">
          <ac:chgData name="" userId="" providerId="" clId="Web-{E5798A1F-1D75-4CAD-9083-37621D3A7AC2}" dt="2020-02-14T06:32:47.287" v="7" actId="14100"/>
          <ac:picMkLst>
            <pc:docMk/>
            <pc:sldMk cId="2328819976" sldId="268"/>
            <ac:picMk id="12" creationId="{70C8138B-658B-4237-9B2A-B46BA908A8F8}"/>
          </ac:picMkLst>
        </pc:picChg>
      </pc:sldChg>
    </pc:docChg>
  </pc:docChgLst>
  <pc:docChgLst>
    <pc:chgData clId="Web-{9FE4D03B-D73E-453B-B3FC-09D3D54C8BFD}"/>
    <pc:docChg chg="addSld delSld modSld">
      <pc:chgData name="" userId="" providerId="" clId="Web-{9FE4D03B-D73E-453B-B3FC-09D3D54C8BFD}" dt="2020-02-10T17:48:26.312" v="809"/>
      <pc:docMkLst>
        <pc:docMk/>
      </pc:docMkLst>
      <pc:sldChg chg="addSp delSp modSp">
        <pc:chgData name="" userId="" providerId="" clId="Web-{9FE4D03B-D73E-453B-B3FC-09D3D54C8BFD}" dt="2020-02-10T16:29:27.430" v="20" actId="1076"/>
        <pc:sldMkLst>
          <pc:docMk/>
          <pc:sldMk cId="2341512854" sldId="259"/>
        </pc:sldMkLst>
        <pc:picChg chg="mod">
          <ac:chgData name="" userId="" providerId="" clId="Web-{9FE4D03B-D73E-453B-B3FC-09D3D54C8BFD}" dt="2020-02-10T16:29:27.430" v="20" actId="1076"/>
          <ac:picMkLst>
            <pc:docMk/>
            <pc:sldMk cId="2341512854" sldId="259"/>
            <ac:picMk id="4" creationId="{00812AC0-5FEA-4853-A15A-A3A952E18F66}"/>
          </ac:picMkLst>
        </pc:picChg>
        <pc:picChg chg="del">
          <ac:chgData name="" userId="" providerId="" clId="Web-{9FE4D03B-D73E-453B-B3FC-09D3D54C8BFD}" dt="2020-02-10T16:26:09.884" v="0"/>
          <ac:picMkLst>
            <pc:docMk/>
            <pc:sldMk cId="2341512854" sldId="259"/>
            <ac:picMk id="6" creationId="{4DD64BEE-2BDF-4AEE-BA18-6D56CD9001DE}"/>
          </ac:picMkLst>
        </pc:picChg>
        <pc:picChg chg="del">
          <ac:chgData name="" userId="" providerId="" clId="Web-{9FE4D03B-D73E-453B-B3FC-09D3D54C8BFD}" dt="2020-02-10T16:28:39.337" v="12"/>
          <ac:picMkLst>
            <pc:docMk/>
            <pc:sldMk cId="2341512854" sldId="259"/>
            <ac:picMk id="10" creationId="{93EBC209-1E9D-4905-B768-15C400046338}"/>
          </ac:picMkLst>
        </pc:picChg>
        <pc:picChg chg="mod">
          <ac:chgData name="" userId="" providerId="" clId="Web-{9FE4D03B-D73E-453B-B3FC-09D3D54C8BFD}" dt="2020-02-10T16:29:22.259" v="17" actId="14100"/>
          <ac:picMkLst>
            <pc:docMk/>
            <pc:sldMk cId="2341512854" sldId="259"/>
            <ac:picMk id="12" creationId="{444C945D-2873-498F-9BF8-CFACFF4C1E3B}"/>
          </ac:picMkLst>
        </pc:picChg>
        <pc:picChg chg="del">
          <ac:chgData name="" userId="" providerId="" clId="Web-{9FE4D03B-D73E-453B-B3FC-09D3D54C8BFD}" dt="2020-02-10T16:27:16.978" v="3"/>
          <ac:picMkLst>
            <pc:docMk/>
            <pc:sldMk cId="2341512854" sldId="259"/>
            <ac:picMk id="16" creationId="{1FEE0C4F-F0A5-4A65-87BB-A31F144DE0B2}"/>
          </ac:picMkLst>
        </pc:picChg>
        <pc:picChg chg="add mod">
          <ac:chgData name="" userId="" providerId="" clId="Web-{9FE4D03B-D73E-453B-B3FC-09D3D54C8BFD}" dt="2020-02-10T16:29:25.665" v="19" actId="1076"/>
          <ac:picMkLst>
            <pc:docMk/>
            <pc:sldMk cId="2341512854" sldId="259"/>
            <ac:picMk id="18" creationId="{3E038EAC-54A7-4A8E-AB43-6686D1E3BC05}"/>
          </ac:picMkLst>
        </pc:picChg>
        <pc:picChg chg="add mod">
          <ac:chgData name="" userId="" providerId="" clId="Web-{9FE4D03B-D73E-453B-B3FC-09D3D54C8BFD}" dt="2020-02-10T16:28:21.149" v="7" actId="1076"/>
          <ac:picMkLst>
            <pc:docMk/>
            <pc:sldMk cId="2341512854" sldId="259"/>
            <ac:picMk id="20" creationId="{1A94DDDA-4A84-4BD6-BAA8-6713668ED944}"/>
          </ac:picMkLst>
        </pc:picChg>
        <pc:picChg chg="add mod">
          <ac:chgData name="" userId="" providerId="" clId="Web-{9FE4D03B-D73E-453B-B3FC-09D3D54C8BFD}" dt="2020-02-10T16:29:23.899" v="18" actId="1076"/>
          <ac:picMkLst>
            <pc:docMk/>
            <pc:sldMk cId="2341512854" sldId="259"/>
            <ac:picMk id="22" creationId="{1A51255B-87B4-4D07-8AD4-7B2206206ED2}"/>
          </ac:picMkLst>
        </pc:picChg>
      </pc:sldChg>
      <pc:sldChg chg="addSp modSp">
        <pc:chgData name="" userId="" providerId="" clId="Web-{9FE4D03B-D73E-453B-B3FC-09D3D54C8BFD}" dt="2020-02-10T16:34:06.358" v="51"/>
        <pc:sldMkLst>
          <pc:docMk/>
          <pc:sldMk cId="2043422747" sldId="261"/>
        </pc:sldMkLst>
        <pc:picChg chg="mod">
          <ac:chgData name="" userId="" providerId="" clId="Web-{9FE4D03B-D73E-453B-B3FC-09D3D54C8BFD}" dt="2020-02-10T16:30:30.133" v="25" actId="1076"/>
          <ac:picMkLst>
            <pc:docMk/>
            <pc:sldMk cId="2043422747" sldId="261"/>
            <ac:picMk id="14" creationId="{C28F14B8-34D8-4B34-A7FD-E6C657943235}"/>
          </ac:picMkLst>
        </pc:picChg>
        <pc:picChg chg="add mod">
          <ac:chgData name="" userId="" providerId="" clId="Web-{9FE4D03B-D73E-453B-B3FC-09D3D54C8BFD}" dt="2020-02-10T16:30:34.024" v="26" actId="1076"/>
          <ac:picMkLst>
            <pc:docMk/>
            <pc:sldMk cId="2043422747" sldId="261"/>
            <ac:picMk id="16" creationId="{D8236A0E-16D9-40E9-8A24-42F07F61334C}"/>
          </ac:picMkLst>
        </pc:picChg>
        <pc:picChg chg="add mod">
          <ac:chgData name="" userId="" providerId="" clId="Web-{9FE4D03B-D73E-453B-B3FC-09D3D54C8BFD}" dt="2020-02-10T16:32:52.139" v="40" actId="1076"/>
          <ac:picMkLst>
            <pc:docMk/>
            <pc:sldMk cId="2043422747" sldId="261"/>
            <ac:picMk id="18" creationId="{3DF6D033-4DD2-4CD8-8E3A-986D979471BB}"/>
          </ac:picMkLst>
        </pc:picChg>
        <pc:picChg chg="add mod">
          <ac:chgData name="" userId="" providerId="" clId="Web-{9FE4D03B-D73E-453B-B3FC-09D3D54C8BFD}" dt="2020-02-10T16:34:06.358" v="51"/>
          <ac:picMkLst>
            <pc:docMk/>
            <pc:sldMk cId="2043422747" sldId="261"/>
            <ac:picMk id="20" creationId="{76B99FB4-A950-421C-B14D-47D962B771EB}"/>
          </ac:picMkLst>
        </pc:picChg>
        <pc:picChg chg="add mod">
          <ac:chgData name="" userId="" providerId="" clId="Web-{9FE4D03B-D73E-453B-B3FC-09D3D54C8BFD}" dt="2020-02-10T16:33:41.155" v="50" actId="1076"/>
          <ac:picMkLst>
            <pc:docMk/>
            <pc:sldMk cId="2043422747" sldId="261"/>
            <ac:picMk id="22" creationId="{D6AE14F6-0698-4A62-B224-F6F89ACB7C22}"/>
          </ac:picMkLst>
        </pc:picChg>
      </pc:sldChg>
      <pc:sldChg chg="addSp delSp modSp">
        <pc:chgData name="" userId="" providerId="" clId="Web-{9FE4D03B-D73E-453B-B3FC-09D3D54C8BFD}" dt="2020-02-10T16:42:22.373" v="100" actId="14100"/>
        <pc:sldMkLst>
          <pc:docMk/>
          <pc:sldMk cId="1066651640" sldId="262"/>
        </pc:sldMkLst>
        <pc:spChg chg="mod">
          <ac:chgData name="" userId="" providerId="" clId="Web-{9FE4D03B-D73E-453B-B3FC-09D3D54C8BFD}" dt="2020-02-10T16:34:51.561" v="90" actId="20577"/>
          <ac:spMkLst>
            <pc:docMk/>
            <pc:sldMk cId="1066651640" sldId="262"/>
            <ac:spMk id="2" creationId="{E6DFE8EE-410F-4D2D-8266-FD8C38282B43}"/>
          </ac:spMkLst>
        </pc:spChg>
        <pc:spChg chg="del">
          <ac:chgData name="" userId="" providerId="" clId="Web-{9FE4D03B-D73E-453B-B3FC-09D3D54C8BFD}" dt="2020-02-10T16:41:52.654" v="93"/>
          <ac:spMkLst>
            <pc:docMk/>
            <pc:sldMk cId="1066651640" sldId="262"/>
            <ac:spMk id="3" creationId="{29D5152A-54EB-4CCA-A601-E8CB7CA67B3B}"/>
          </ac:spMkLst>
        </pc:spChg>
        <pc:picChg chg="add mod ord">
          <ac:chgData name="" userId="" providerId="" clId="Web-{9FE4D03B-D73E-453B-B3FC-09D3D54C8BFD}" dt="2020-02-10T16:42:22.373" v="100" actId="14100"/>
          <ac:picMkLst>
            <pc:docMk/>
            <pc:sldMk cId="1066651640" sldId="262"/>
            <ac:picMk id="4" creationId="{B605C26F-5ADE-42E8-9511-FEF71DBB0233}"/>
          </ac:picMkLst>
        </pc:picChg>
      </pc:sldChg>
      <pc:sldChg chg="addSp delSp modSp">
        <pc:chgData name="" userId="" providerId="" clId="Web-{9FE4D03B-D73E-453B-B3FC-09D3D54C8BFD}" dt="2020-02-10T16:53:05.218" v="263" actId="1076"/>
        <pc:sldMkLst>
          <pc:docMk/>
          <pc:sldMk cId="2423625883" sldId="263"/>
        </pc:sldMkLst>
        <pc:spChg chg="mod">
          <ac:chgData name="" userId="" providerId="" clId="Web-{9FE4D03B-D73E-453B-B3FC-09D3D54C8BFD}" dt="2020-02-10T16:53:05.218" v="263" actId="1076"/>
          <ac:spMkLst>
            <pc:docMk/>
            <pc:sldMk cId="2423625883" sldId="263"/>
            <ac:spMk id="2" creationId="{6C35F47B-E13D-42BB-8ACF-AE40635D71BF}"/>
          </ac:spMkLst>
        </pc:spChg>
        <pc:spChg chg="mod">
          <ac:chgData name="" userId="" providerId="" clId="Web-{9FE4D03B-D73E-453B-B3FC-09D3D54C8BFD}" dt="2020-02-10T16:52:29.483" v="257" actId="14100"/>
          <ac:spMkLst>
            <pc:docMk/>
            <pc:sldMk cId="2423625883" sldId="263"/>
            <ac:spMk id="3" creationId="{FFC75185-6F52-49CC-A940-42464C6A95DA}"/>
          </ac:spMkLst>
        </pc:spChg>
        <pc:picChg chg="add del mod">
          <ac:chgData name="" userId="" providerId="" clId="Web-{9FE4D03B-D73E-453B-B3FC-09D3D54C8BFD}" dt="2020-02-10T16:52:03.718" v="253"/>
          <ac:picMkLst>
            <pc:docMk/>
            <pc:sldMk cId="2423625883" sldId="263"/>
            <ac:picMk id="4" creationId="{B388DDBE-4AA2-4C28-B5EC-04C109097A41}"/>
          </ac:picMkLst>
        </pc:picChg>
        <pc:picChg chg="add mod">
          <ac:chgData name="" userId="" providerId="" clId="Web-{9FE4D03B-D73E-453B-B3FC-09D3D54C8BFD}" dt="2020-02-10T16:52:55.889" v="261" actId="1076"/>
          <ac:picMkLst>
            <pc:docMk/>
            <pc:sldMk cId="2423625883" sldId="263"/>
            <ac:picMk id="6" creationId="{F9869105-6178-44E0-A6F9-C3E228FB4B99}"/>
          </ac:picMkLst>
        </pc:picChg>
      </pc:sldChg>
      <pc:sldChg chg="addSp delSp modSp">
        <pc:chgData name="" userId="" providerId="" clId="Web-{9FE4D03B-D73E-453B-B3FC-09D3D54C8BFD}" dt="2020-02-10T17:28:02.398" v="604" actId="1076"/>
        <pc:sldMkLst>
          <pc:docMk/>
          <pc:sldMk cId="2478766819" sldId="264"/>
        </pc:sldMkLst>
        <pc:spChg chg="mod">
          <ac:chgData name="" userId="" providerId="" clId="Web-{9FE4D03B-D73E-453B-B3FC-09D3D54C8BFD}" dt="2020-02-10T16:54:36.045" v="273" actId="20577"/>
          <ac:spMkLst>
            <pc:docMk/>
            <pc:sldMk cId="2478766819" sldId="264"/>
            <ac:spMk id="2" creationId="{713523CB-4766-4A3C-AAAA-05D84DC2AE4B}"/>
          </ac:spMkLst>
        </pc:spChg>
        <pc:spChg chg="del">
          <ac:chgData name="" userId="" providerId="" clId="Web-{9FE4D03B-D73E-453B-B3FC-09D3D54C8BFD}" dt="2020-02-10T16:57:54.154" v="288"/>
          <ac:spMkLst>
            <pc:docMk/>
            <pc:sldMk cId="2478766819" sldId="264"/>
            <ac:spMk id="3" creationId="{89C861E9-3646-4BC2-8EC6-EB5D35B39B7F}"/>
          </ac:spMkLst>
        </pc:spChg>
        <pc:spChg chg="add mod">
          <ac:chgData name="" userId="" providerId="" clId="Web-{9FE4D03B-D73E-453B-B3FC-09D3D54C8BFD}" dt="2020-02-10T17:24:06.798" v="513" actId="20577"/>
          <ac:spMkLst>
            <pc:docMk/>
            <pc:sldMk cId="2478766819" sldId="264"/>
            <ac:spMk id="10" creationId="{DE7C14AE-353F-43BD-9935-1107E8E92682}"/>
          </ac:spMkLst>
        </pc:spChg>
        <pc:spChg chg="add mod">
          <ac:chgData name="" userId="" providerId="" clId="Web-{9FE4D03B-D73E-453B-B3FC-09D3D54C8BFD}" dt="2020-02-10T17:22:54.173" v="484" actId="20577"/>
          <ac:spMkLst>
            <pc:docMk/>
            <pc:sldMk cId="2478766819" sldId="264"/>
            <ac:spMk id="11" creationId="{A96E08D0-7A9B-4DF8-89D8-0D620FE9FD73}"/>
          </ac:spMkLst>
        </pc:spChg>
        <pc:spChg chg="add mod">
          <ac:chgData name="" userId="" providerId="" clId="Web-{9FE4D03B-D73E-453B-B3FC-09D3D54C8BFD}" dt="2020-02-10T17:21:38.658" v="438" actId="20577"/>
          <ac:spMkLst>
            <pc:docMk/>
            <pc:sldMk cId="2478766819" sldId="264"/>
            <ac:spMk id="12" creationId="{7EE696BF-180A-4D34-ACF1-34E5C75B27EE}"/>
          </ac:spMkLst>
        </pc:spChg>
        <pc:spChg chg="add mod">
          <ac:chgData name="" userId="" providerId="" clId="Web-{9FE4D03B-D73E-453B-B3FC-09D3D54C8BFD}" dt="2020-02-10T17:23:53.892" v="508" actId="20577"/>
          <ac:spMkLst>
            <pc:docMk/>
            <pc:sldMk cId="2478766819" sldId="264"/>
            <ac:spMk id="13" creationId="{E4E88CA3-C27C-4EF7-9D03-22CE8828103D}"/>
          </ac:spMkLst>
        </pc:spChg>
        <pc:spChg chg="add mod">
          <ac:chgData name="" userId="" providerId="" clId="Web-{9FE4D03B-D73E-453B-B3FC-09D3D54C8BFD}" dt="2020-02-10T17:25:44.789" v="565" actId="20577"/>
          <ac:spMkLst>
            <pc:docMk/>
            <pc:sldMk cId="2478766819" sldId="264"/>
            <ac:spMk id="14" creationId="{2603781A-93A9-4BB5-88BF-AD0F3BBAE190}"/>
          </ac:spMkLst>
        </pc:spChg>
        <pc:spChg chg="add mod">
          <ac:chgData name="" userId="" providerId="" clId="Web-{9FE4D03B-D73E-453B-B3FC-09D3D54C8BFD}" dt="2020-02-10T17:25:07.439" v="541" actId="20577"/>
          <ac:spMkLst>
            <pc:docMk/>
            <pc:sldMk cId="2478766819" sldId="264"/>
            <ac:spMk id="15" creationId="{B3BB5BEF-1661-419D-BBB0-BEDC2A56FBD8}"/>
          </ac:spMkLst>
        </pc:spChg>
        <pc:spChg chg="add mod">
          <ac:chgData name="" userId="" providerId="" clId="Web-{9FE4D03B-D73E-453B-B3FC-09D3D54C8BFD}" dt="2020-02-10T17:26:19.554" v="579" actId="20577"/>
          <ac:spMkLst>
            <pc:docMk/>
            <pc:sldMk cId="2478766819" sldId="264"/>
            <ac:spMk id="16" creationId="{57790EEA-2D52-4515-BCAA-A01B27C49608}"/>
          </ac:spMkLst>
        </pc:spChg>
        <pc:spChg chg="add mod">
          <ac:chgData name="" userId="" providerId="" clId="Web-{9FE4D03B-D73E-453B-B3FC-09D3D54C8BFD}" dt="2020-02-10T17:26:49.914" v="596" actId="20577"/>
          <ac:spMkLst>
            <pc:docMk/>
            <pc:sldMk cId="2478766819" sldId="264"/>
            <ac:spMk id="17" creationId="{830A4F77-24B8-4D89-8973-29C2F2245456}"/>
          </ac:spMkLst>
        </pc:spChg>
        <pc:picChg chg="add mod ord">
          <ac:chgData name="" userId="" providerId="" clId="Web-{9FE4D03B-D73E-453B-B3FC-09D3D54C8BFD}" dt="2020-02-10T17:27:36.461" v="600" actId="14100"/>
          <ac:picMkLst>
            <pc:docMk/>
            <pc:sldMk cId="2478766819" sldId="264"/>
            <ac:picMk id="4" creationId="{F6F11EFD-0C3E-4074-B4C4-B009EAD51A59}"/>
          </ac:picMkLst>
        </pc:picChg>
        <pc:picChg chg="add del mod">
          <ac:chgData name="" userId="" providerId="" clId="Web-{9FE4D03B-D73E-453B-B3FC-09D3D54C8BFD}" dt="2020-02-10T17:14:00.096" v="307"/>
          <ac:picMkLst>
            <pc:docMk/>
            <pc:sldMk cId="2478766819" sldId="264"/>
            <ac:picMk id="6" creationId="{1B1DA949-290D-4F1A-BD8A-C8C35C5EAEA6}"/>
          </ac:picMkLst>
        </pc:picChg>
        <pc:picChg chg="add mod">
          <ac:chgData name="" userId="" providerId="" clId="Web-{9FE4D03B-D73E-453B-B3FC-09D3D54C8BFD}" dt="2020-02-10T17:28:02.398" v="604" actId="1076"/>
          <ac:picMkLst>
            <pc:docMk/>
            <pc:sldMk cId="2478766819" sldId="264"/>
            <ac:picMk id="8" creationId="{BBE6D8FC-0ECE-49C2-9562-DCC3664B2E70}"/>
          </ac:picMkLst>
        </pc:picChg>
      </pc:sldChg>
      <pc:sldChg chg="addSp delSp modSp del">
        <pc:chgData name="" userId="" providerId="" clId="Web-{9FE4D03B-D73E-453B-B3FC-09D3D54C8BFD}" dt="2020-02-10T17:35:29.163" v="800"/>
        <pc:sldMkLst>
          <pc:docMk/>
          <pc:sldMk cId="2886164376" sldId="265"/>
        </pc:sldMkLst>
        <pc:spChg chg="mod">
          <ac:chgData name="" userId="" providerId="" clId="Web-{9FE4D03B-D73E-453B-B3FC-09D3D54C8BFD}" dt="2020-02-10T16:57:07.295" v="287" actId="14100"/>
          <ac:spMkLst>
            <pc:docMk/>
            <pc:sldMk cId="2886164376" sldId="265"/>
            <ac:spMk id="2" creationId="{10FCBA4D-5378-483E-AFA5-EA49FB7FB444}"/>
          </ac:spMkLst>
        </pc:spChg>
        <pc:spChg chg="del">
          <ac:chgData name="" userId="" providerId="" clId="Web-{9FE4D03B-D73E-453B-B3FC-09D3D54C8BFD}" dt="2020-02-10T16:58:49.029" v="293"/>
          <ac:spMkLst>
            <pc:docMk/>
            <pc:sldMk cId="2886164376" sldId="265"/>
            <ac:spMk id="3" creationId="{229474C6-D5CF-48E6-9AE7-516FB1811E1A}"/>
          </ac:spMkLst>
        </pc:spChg>
        <pc:picChg chg="add mod ord">
          <ac:chgData name="" userId="" providerId="" clId="Web-{9FE4D03B-D73E-453B-B3FC-09D3D54C8BFD}" dt="2020-02-10T16:59:00.326" v="297" actId="1076"/>
          <ac:picMkLst>
            <pc:docMk/>
            <pc:sldMk cId="2886164376" sldId="265"/>
            <ac:picMk id="4" creationId="{EDE2B1EB-7DC7-4318-A391-EBC938028CBD}"/>
          </ac:picMkLst>
        </pc:picChg>
        <pc:picChg chg="add del mod">
          <ac:chgData name="" userId="" providerId="" clId="Web-{9FE4D03B-D73E-453B-B3FC-09D3D54C8BFD}" dt="2020-02-10T17:13:28.908" v="304"/>
          <ac:picMkLst>
            <pc:docMk/>
            <pc:sldMk cId="2886164376" sldId="265"/>
            <ac:picMk id="6" creationId="{86EB2152-16C8-4ECE-8A37-34E220DF4B61}"/>
          </ac:picMkLst>
        </pc:picChg>
        <pc:picChg chg="add mod">
          <ac:chgData name="" userId="" providerId="" clId="Web-{9FE4D03B-D73E-453B-B3FC-09D3D54C8BFD}" dt="2020-02-10T17:13:33.142" v="305" actId="1076"/>
          <ac:picMkLst>
            <pc:docMk/>
            <pc:sldMk cId="2886164376" sldId="265"/>
            <ac:picMk id="8" creationId="{9DBFF89C-97B9-4D42-9788-7058B61DD40A}"/>
          </ac:picMkLst>
        </pc:picChg>
      </pc:sldChg>
      <pc:sldChg chg="modSp">
        <pc:chgData name="" userId="" providerId="" clId="Web-{9FE4D03B-D73E-453B-B3FC-09D3D54C8BFD}" dt="2020-02-10T17:48:26.312" v="809"/>
        <pc:sldMkLst>
          <pc:docMk/>
          <pc:sldMk cId="2320050903" sldId="266"/>
        </pc:sldMkLst>
        <pc:spChg chg="mod">
          <ac:chgData name="" userId="" providerId="" clId="Web-{9FE4D03B-D73E-453B-B3FC-09D3D54C8BFD}" dt="2020-02-10T17:48:26.312" v="809"/>
          <ac:spMkLst>
            <pc:docMk/>
            <pc:sldMk cId="2320050903" sldId="266"/>
            <ac:spMk id="3" creationId="{FA903911-85FA-4735-811F-35F09A61CEEF}"/>
          </ac:spMkLst>
        </pc:spChg>
      </pc:sldChg>
      <pc:sldChg chg="addSp delSp modSp new">
        <pc:chgData name="" userId="" providerId="" clId="Web-{9FE4D03B-D73E-453B-B3FC-09D3D54C8BFD}" dt="2020-02-10T17:35:18.054" v="799" actId="14100"/>
        <pc:sldMkLst>
          <pc:docMk/>
          <pc:sldMk cId="2328819976" sldId="268"/>
        </pc:sldMkLst>
        <pc:spChg chg="mod">
          <ac:chgData name="" userId="" providerId="" clId="Web-{9FE4D03B-D73E-453B-B3FC-09D3D54C8BFD}" dt="2020-02-10T17:31:40.336" v="769" actId="20577"/>
          <ac:spMkLst>
            <pc:docMk/>
            <pc:sldMk cId="2328819976" sldId="268"/>
            <ac:spMk id="2" creationId="{9E07B4D3-A6B5-49D7-B425-538D52512D28}"/>
          </ac:spMkLst>
        </pc:spChg>
        <pc:spChg chg="del">
          <ac:chgData name="" userId="" providerId="" clId="Web-{9FE4D03B-D73E-453B-B3FC-09D3D54C8BFD}" dt="2020-02-10T17:33:43.445" v="784"/>
          <ac:spMkLst>
            <pc:docMk/>
            <pc:sldMk cId="2328819976" sldId="268"/>
            <ac:spMk id="3" creationId="{0F35655A-3335-4DBE-9D79-05AA4AE1103D}"/>
          </ac:spMkLst>
        </pc:spChg>
        <pc:spChg chg="add mod">
          <ac:chgData name="" userId="" providerId="" clId="Web-{9FE4D03B-D73E-453B-B3FC-09D3D54C8BFD}" dt="2020-02-10T17:32:04.164" v="781" actId="20577"/>
          <ac:spMkLst>
            <pc:docMk/>
            <pc:sldMk cId="2328819976" sldId="268"/>
            <ac:spMk id="4" creationId="{08AFE38B-5E1B-4404-A2EE-B0AD2BF4305F}"/>
          </ac:spMkLst>
        </pc:spChg>
        <pc:picChg chg="add mod ord">
          <ac:chgData name="" userId="" providerId="" clId="Web-{9FE4D03B-D73E-453B-B3FC-09D3D54C8BFD}" dt="2020-02-10T17:34:24.367" v="793" actId="14100"/>
          <ac:picMkLst>
            <pc:docMk/>
            <pc:sldMk cId="2328819976" sldId="268"/>
            <ac:picMk id="5" creationId="{9CA92829-712C-4B37-8A68-4E2BAB565319}"/>
          </ac:picMkLst>
        </pc:picChg>
        <pc:picChg chg="add mod">
          <ac:chgData name="" userId="" providerId="" clId="Web-{9FE4D03B-D73E-453B-B3FC-09D3D54C8BFD}" dt="2020-02-10T17:35:18.054" v="799" actId="14100"/>
          <ac:picMkLst>
            <pc:docMk/>
            <pc:sldMk cId="2328819976" sldId="268"/>
            <ac:picMk id="7" creationId="{82CA4C43-0670-4668-AA95-632A86AB3F75}"/>
          </ac:picMkLst>
        </pc:picChg>
      </pc:sldChg>
    </pc:docChg>
  </pc:docChgLst>
  <pc:docChgLst>
    <pc:chgData clId="Web-{F5B361CC-C4AC-487F-AF05-83EC834EAB27}"/>
    <pc:docChg chg="modSld">
      <pc:chgData name="" userId="" providerId="" clId="Web-{F5B361CC-C4AC-487F-AF05-83EC834EAB27}" dt="2020-02-11T13:02:05.178" v="65"/>
      <pc:docMkLst>
        <pc:docMk/>
      </pc:docMkLst>
      <pc:sldChg chg="addSp delSp modSp">
        <pc:chgData name="" userId="" providerId="" clId="Web-{F5B361CC-C4AC-487F-AF05-83EC834EAB27}" dt="2020-02-11T12:45:24.905" v="18" actId="14100"/>
        <pc:sldMkLst>
          <pc:docMk/>
          <pc:sldMk cId="1066651640" sldId="262"/>
        </pc:sldMkLst>
        <pc:spChg chg="add del mod">
          <ac:chgData name="" userId="" providerId="" clId="Web-{F5B361CC-C4AC-487F-AF05-83EC834EAB27}" dt="2020-02-11T12:38:46.406" v="1"/>
          <ac:spMkLst>
            <pc:docMk/>
            <pc:sldMk cId="1066651640" sldId="262"/>
            <ac:spMk id="5" creationId="{524D47E5-5463-4FBA-89C0-D57B799D08E9}"/>
          </ac:spMkLst>
        </pc:spChg>
        <pc:spChg chg="add del mod">
          <ac:chgData name="" userId="" providerId="" clId="Web-{F5B361CC-C4AC-487F-AF05-83EC834EAB27}" dt="2020-02-11T12:41:08.126" v="7"/>
          <ac:spMkLst>
            <pc:docMk/>
            <pc:sldMk cId="1066651640" sldId="262"/>
            <ac:spMk id="9" creationId="{8289E7DC-6C84-44AE-B2E2-8ACAA838043A}"/>
          </ac:spMkLst>
        </pc:spChg>
        <pc:spChg chg="add del mod">
          <ac:chgData name="" userId="" providerId="" clId="Web-{F5B361CC-C4AC-487F-AF05-83EC834EAB27}" dt="2020-02-11T12:45:07.289" v="13"/>
          <ac:spMkLst>
            <pc:docMk/>
            <pc:sldMk cId="1066651640" sldId="262"/>
            <ac:spMk id="13" creationId="{9D79BBA1-3C6B-4C49-82BA-37D889A66D39}"/>
          </ac:spMkLst>
        </pc:spChg>
        <pc:picChg chg="del">
          <ac:chgData name="" userId="" providerId="" clId="Web-{F5B361CC-C4AC-487F-AF05-83EC834EAB27}" dt="2020-02-11T12:37:51.618" v="0"/>
          <ac:picMkLst>
            <pc:docMk/>
            <pc:sldMk cId="1066651640" sldId="262"/>
            <ac:picMk id="4" creationId="{B605C26F-5ADE-42E8-9511-FEF71DBB0233}"/>
          </ac:picMkLst>
        </pc:picChg>
        <pc:picChg chg="add del mod ord">
          <ac:chgData name="" userId="" providerId="" clId="Web-{F5B361CC-C4AC-487F-AF05-83EC834EAB27}" dt="2020-02-11T12:40:17.408" v="6"/>
          <ac:picMkLst>
            <pc:docMk/>
            <pc:sldMk cId="1066651640" sldId="262"/>
            <ac:picMk id="6" creationId="{9F4982C3-F6A1-4E12-9E43-B63B3EE2DEFA}"/>
          </ac:picMkLst>
        </pc:picChg>
        <pc:picChg chg="add del mod ord">
          <ac:chgData name="" userId="" providerId="" clId="Web-{F5B361CC-C4AC-487F-AF05-83EC834EAB27}" dt="2020-02-11T12:44:12.120" v="12"/>
          <ac:picMkLst>
            <pc:docMk/>
            <pc:sldMk cId="1066651640" sldId="262"/>
            <ac:picMk id="10" creationId="{E0AF610D-C48E-4014-9935-81AE7C308F84}"/>
          </ac:picMkLst>
        </pc:picChg>
        <pc:picChg chg="add mod ord">
          <ac:chgData name="" userId="" providerId="" clId="Web-{F5B361CC-C4AC-487F-AF05-83EC834EAB27}" dt="2020-02-11T12:45:24.905" v="18" actId="14100"/>
          <ac:picMkLst>
            <pc:docMk/>
            <pc:sldMk cId="1066651640" sldId="262"/>
            <ac:picMk id="14" creationId="{C9FE2E5E-4AFC-404F-B432-1EA1F1E143CF}"/>
          </ac:picMkLst>
        </pc:picChg>
      </pc:sldChg>
      <pc:sldChg chg="addSp delSp modSp">
        <pc:chgData name="" userId="" providerId="" clId="Web-{F5B361CC-C4AC-487F-AF05-83EC834EAB27}" dt="2020-02-11T13:02:05.178" v="65"/>
        <pc:sldMkLst>
          <pc:docMk/>
          <pc:sldMk cId="3340730982" sldId="267"/>
        </pc:sldMkLst>
        <pc:spChg chg="mod">
          <ac:chgData name="" userId="" providerId="" clId="Web-{F5B361CC-C4AC-487F-AF05-83EC834EAB27}" dt="2020-02-11T12:58:20.895" v="59" actId="14100"/>
          <ac:spMkLst>
            <pc:docMk/>
            <pc:sldMk cId="3340730982" sldId="267"/>
            <ac:spMk id="2" creationId="{23599EFA-DA8B-44D3-9DFE-1254D30E5BC4}"/>
          </ac:spMkLst>
        </pc:spChg>
        <pc:spChg chg="del">
          <ac:chgData name="" userId="" providerId="" clId="Web-{F5B361CC-C4AC-487F-AF05-83EC834EAB27}" dt="2020-02-11T12:56:08.301" v="19"/>
          <ac:spMkLst>
            <pc:docMk/>
            <pc:sldMk cId="3340730982" sldId="267"/>
            <ac:spMk id="3" creationId="{F69E4E65-32AF-4829-BA16-BE2BD8D78DD9}"/>
          </ac:spMkLst>
        </pc:spChg>
        <pc:picChg chg="add mod ord">
          <ac:chgData name="" userId="" providerId="" clId="Web-{F5B361CC-C4AC-487F-AF05-83EC834EAB27}" dt="2020-02-11T12:58:38.130" v="62" actId="14100"/>
          <ac:picMkLst>
            <pc:docMk/>
            <pc:sldMk cId="3340730982" sldId="267"/>
            <ac:picMk id="4" creationId="{D388A17C-F5E9-445C-B303-E7B7494167FF}"/>
          </ac:picMkLst>
        </pc:picChg>
        <pc:picChg chg="add del mod">
          <ac:chgData name="" userId="" providerId="" clId="Web-{F5B361CC-C4AC-487F-AF05-83EC834EAB27}" dt="2020-02-11T13:02:05.178" v="65"/>
          <ac:picMkLst>
            <pc:docMk/>
            <pc:sldMk cId="3340730982" sldId="267"/>
            <ac:picMk id="6" creationId="{27D18D98-7BE6-45C6-AD00-9FE03A7799DF}"/>
          </ac:picMkLst>
        </pc:picChg>
      </pc:sldChg>
    </pc:docChg>
  </pc:docChgLst>
  <pc:docChgLst>
    <pc:chgData clId="Web-{41B33942-10FF-4C46-9B0C-47E938FEB4CF}"/>
    <pc:docChg chg="modSld addMainMaster delMainMaster modMainMaster">
      <pc:chgData name="" userId="" providerId="" clId="Web-{41B33942-10FF-4C46-9B0C-47E938FEB4CF}" dt="2020-02-10T15:23:58.410" v="22" actId="20577"/>
      <pc:docMkLst>
        <pc:docMk/>
      </pc:docMkLst>
      <pc:sldChg chg="modSp mod setBg modClrScheme chgLayout">
        <pc:chgData name="" userId="" providerId="" clId="Web-{41B33942-10FF-4C46-9B0C-47E938FEB4CF}" dt="2020-02-10T15:23:37.175" v="20" actId="20577"/>
        <pc:sldMkLst>
          <pc:docMk/>
          <pc:sldMk cId="1351651579" sldId="256"/>
        </pc:sldMkLst>
        <pc:spChg chg="mod ord">
          <ac:chgData name="" userId="" providerId="" clId="Web-{41B33942-10FF-4C46-9B0C-47E938FEB4CF}" dt="2020-02-10T15:23:37.175" v="20" actId="20577"/>
          <ac:spMkLst>
            <pc:docMk/>
            <pc:sldMk cId="1351651579" sldId="256"/>
            <ac:spMk id="2" creationId="{00000000-0000-0000-0000-000000000000}"/>
          </ac:spMkLst>
        </pc:spChg>
        <pc:spChg chg="mod ord">
          <ac:chgData name="" userId="" providerId="" clId="Web-{41B33942-10FF-4C46-9B0C-47E938FEB4CF}" dt="2020-02-10T15:22:13.581" v="2"/>
          <ac:spMkLst>
            <pc:docMk/>
            <pc:sldMk cId="1351651579" sldId="256"/>
            <ac:spMk id="3" creationId="{00000000-0000-0000-0000-000000000000}"/>
          </ac:spMkLst>
        </pc:spChg>
      </pc:sldChg>
      <pc:sldChg chg="modSp mod setBg modClrScheme chgLayout">
        <pc:chgData name="" userId="" providerId="" clId="Web-{41B33942-10FF-4C46-9B0C-47E938FEB4CF}" dt="2020-02-10T15:22:48.206" v="5"/>
        <pc:sldMkLst>
          <pc:docMk/>
          <pc:sldMk cId="3194033368" sldId="257"/>
        </pc:sldMkLst>
        <pc:spChg chg="mod ord">
          <ac:chgData name="" userId="" providerId="" clId="Web-{41B33942-10FF-4C46-9B0C-47E938FEB4CF}" dt="2020-02-10T15:22:13.581" v="2"/>
          <ac:spMkLst>
            <pc:docMk/>
            <pc:sldMk cId="3194033368" sldId="257"/>
            <ac:spMk id="2" creationId="{5A06D48E-A73C-4B08-81F1-094ECB8BED8E}"/>
          </ac:spMkLst>
        </pc:spChg>
        <pc:spChg chg="mod ord">
          <ac:chgData name="" userId="" providerId="" clId="Web-{41B33942-10FF-4C46-9B0C-47E938FEB4CF}" dt="2020-02-10T15:22:13.581" v="2"/>
          <ac:spMkLst>
            <pc:docMk/>
            <pc:sldMk cId="3194033368" sldId="257"/>
            <ac:spMk id="3" creationId="{52E253CA-E3F9-4F27-85AC-D6747397796A}"/>
          </ac:spMkLst>
        </pc:spChg>
      </pc:sldChg>
      <pc:sldChg chg="modSp mod modClrScheme chgLayout">
        <pc:chgData name="" userId="" providerId="" clId="Web-{41B33942-10FF-4C46-9B0C-47E938FEB4CF}" dt="2020-02-10T15:22:48.206" v="5"/>
        <pc:sldMkLst>
          <pc:docMk/>
          <pc:sldMk cId="979334262" sldId="258"/>
        </pc:sldMkLst>
        <pc:spChg chg="mod ord">
          <ac:chgData name="" userId="" providerId="" clId="Web-{41B33942-10FF-4C46-9B0C-47E938FEB4CF}" dt="2020-02-10T15:22:13.581" v="2"/>
          <ac:spMkLst>
            <pc:docMk/>
            <pc:sldMk cId="979334262" sldId="258"/>
            <ac:spMk id="2" creationId="{617B1F4F-2D04-4005-91EE-A5863121D098}"/>
          </ac:spMkLst>
        </pc:spChg>
        <pc:spChg chg="mod ord">
          <ac:chgData name="" userId="" providerId="" clId="Web-{41B33942-10FF-4C46-9B0C-47E938FEB4CF}" dt="2020-02-10T15:22:13.581" v="2"/>
          <ac:spMkLst>
            <pc:docMk/>
            <pc:sldMk cId="979334262" sldId="258"/>
            <ac:spMk id="3" creationId="{3F8CE4A9-9B73-489B-9A58-97494E286A1F}"/>
          </ac:spMkLst>
        </pc:spChg>
      </pc:sldChg>
      <pc:sldMasterChg chg="del mod setBg delSldLayout modSldLayout">
        <pc:chgData name="" userId="" providerId="" clId="Web-{41B33942-10FF-4C46-9B0C-47E938FEB4CF}" dt="2020-02-10T15:22:13.581" v="2"/>
        <pc:sldMasterMkLst>
          <pc:docMk/>
          <pc:sldMasterMk cId="3112263333" sldId="2147483770"/>
        </pc:sldMasterMkLst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2821504884" sldId="2147483771"/>
          </pc:sldLayoutMkLst>
        </pc:sldLayoutChg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3171773525" sldId="2147483772"/>
          </pc:sldLayoutMkLst>
        </pc:sldLayoutChg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3317596228" sldId="2147483773"/>
          </pc:sldLayoutMkLst>
        </pc:sldLayoutChg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2237441685" sldId="2147483774"/>
          </pc:sldLayoutMkLst>
        </pc:sldLayoutChg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319390697" sldId="2147483775"/>
          </pc:sldLayoutMkLst>
        </pc:sldLayoutChg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1275600509" sldId="2147483776"/>
          </pc:sldLayoutMkLst>
        </pc:sldLayoutChg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4103326310" sldId="2147483777"/>
          </pc:sldLayoutMkLst>
        </pc:sldLayoutChg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3873417625" sldId="2147483778"/>
          </pc:sldLayoutMkLst>
        </pc:sldLayoutChg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1394782851" sldId="2147483779"/>
          </pc:sldLayoutMkLst>
        </pc:sldLayoutChg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4133884890" sldId="2147483780"/>
          </pc:sldLayoutMkLst>
        </pc:sldLayoutChg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2329542484" sldId="2147483781"/>
          </pc:sldLayoutMkLst>
        </pc:sldLayoutChg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1203563123" sldId="2147483782"/>
          </pc:sldLayoutMkLst>
        </pc:sldLayoutChg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745826821" sldId="2147483783"/>
          </pc:sldLayoutMkLst>
        </pc:sldLayoutChg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448394317" sldId="2147483784"/>
          </pc:sldLayoutMkLst>
        </pc:sldLayoutChg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2574730624" sldId="2147483785"/>
          </pc:sldLayoutMkLst>
        </pc:sldLayoutChg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3852597646" sldId="2147483786"/>
          </pc:sldLayoutMkLst>
        </pc:sldLayoutChg>
        <pc:sldLayoutChg chg="del mod setBg">
          <pc:chgData name="" userId="" providerId="" clId="Web-{41B33942-10FF-4C46-9B0C-47E938FEB4CF}" dt="2020-02-10T15:22:13.581" v="2"/>
          <pc:sldLayoutMkLst>
            <pc:docMk/>
            <pc:sldMasterMk cId="3112263333" sldId="2147483770"/>
            <pc:sldLayoutMk cId="328709140" sldId="2147483787"/>
          </pc:sldLayoutMkLst>
        </pc:sldLayoutChg>
      </pc:sldMasterChg>
      <pc:sldMasterChg chg="add mod setBg addSldLayout modSldLayout">
        <pc:chgData name="" userId="" providerId="" clId="Web-{41B33942-10FF-4C46-9B0C-47E938FEB4CF}" dt="2020-02-10T15:22:48.206" v="5"/>
        <pc:sldMasterMkLst>
          <pc:docMk/>
          <pc:sldMasterMk cId="1493928440" sldId="2147483788"/>
        </pc:sldMasterMkLst>
        <pc:sldLayoutChg chg="add mod replId setBg setFolMasterObjs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396380364" sldId="2147483789"/>
          </pc:sldLayoutMkLst>
        </pc:sldLayoutChg>
        <pc:sldLayoutChg chg="add mod replId setBg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149625903" sldId="2147483790"/>
          </pc:sldLayoutMkLst>
        </pc:sldLayoutChg>
        <pc:sldLayoutChg chg="add mod replId setBg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1931291222" sldId="2147483791"/>
          </pc:sldLayoutMkLst>
        </pc:sldLayoutChg>
        <pc:sldLayoutChg chg="add mod replId setBg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145855528" sldId="2147483792"/>
          </pc:sldLayoutMkLst>
        </pc:sldLayoutChg>
        <pc:sldLayoutChg chg="add mod replId setBg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4127018471" sldId="2147483793"/>
          </pc:sldLayoutMkLst>
        </pc:sldLayoutChg>
        <pc:sldLayoutChg chg="add mod replId setBg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1497822408" sldId="2147483794"/>
          </pc:sldLayoutMkLst>
        </pc:sldLayoutChg>
        <pc:sldLayoutChg chg="add mod replId setBg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3216990002" sldId="2147483795"/>
          </pc:sldLayoutMkLst>
        </pc:sldLayoutChg>
        <pc:sldLayoutChg chg="add mod replId setBg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1440979701" sldId="2147483796"/>
          </pc:sldLayoutMkLst>
        </pc:sldLayoutChg>
        <pc:sldLayoutChg chg="add mod replId setBg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2141616825" sldId="2147483797"/>
          </pc:sldLayoutMkLst>
        </pc:sldLayoutChg>
        <pc:sldLayoutChg chg="add mod replId setBg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3411695546" sldId="2147483798"/>
          </pc:sldLayoutMkLst>
        </pc:sldLayoutChg>
        <pc:sldLayoutChg chg="add mod replId setBg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803080571" sldId="2147483799"/>
          </pc:sldLayoutMkLst>
        </pc:sldLayoutChg>
        <pc:sldLayoutChg chg="add mod replId setBg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4195954525" sldId="2147483800"/>
          </pc:sldLayoutMkLst>
        </pc:sldLayoutChg>
        <pc:sldLayoutChg chg="add mod replId setBg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1820188632" sldId="2147483801"/>
          </pc:sldLayoutMkLst>
        </pc:sldLayoutChg>
        <pc:sldLayoutChg chg="add mod replId setBg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2921376144" sldId="2147483802"/>
          </pc:sldLayoutMkLst>
        </pc:sldLayoutChg>
        <pc:sldLayoutChg chg="add mod replId setBg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591506811" sldId="2147483803"/>
          </pc:sldLayoutMkLst>
        </pc:sldLayoutChg>
        <pc:sldLayoutChg chg="add mod replId setBg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3753046272" sldId="2147483804"/>
          </pc:sldLayoutMkLst>
        </pc:sldLayoutChg>
        <pc:sldLayoutChg chg="add mod replId setBg">
          <pc:chgData name="" userId="" providerId="" clId="Web-{41B33942-10FF-4C46-9B0C-47E938FEB4CF}" dt="2020-02-10T15:22:48.206" v="5"/>
          <pc:sldLayoutMkLst>
            <pc:docMk/>
            <pc:sldMasterMk cId="1493928440" sldId="2147483788"/>
            <pc:sldLayoutMk cId="1775731028" sldId="2147483805"/>
          </pc:sldLayoutMkLst>
        </pc:sldLayoutChg>
      </pc:sldMasterChg>
    </pc:docChg>
  </pc:docChgLst>
  <pc:docChgLst>
    <pc:chgData clId="Web-{096B42E2-3597-465B-A9E5-C7B05FE5263A}"/>
    <pc:docChg chg="modSld">
      <pc:chgData name="" userId="" providerId="" clId="Web-{096B42E2-3597-465B-A9E5-C7B05FE5263A}" dt="2020-02-12T14:14:27.358" v="70" actId="20577"/>
      <pc:docMkLst>
        <pc:docMk/>
      </pc:docMkLst>
      <pc:sldChg chg="modSp">
        <pc:chgData name="" userId="" providerId="" clId="Web-{096B42E2-3597-465B-A9E5-C7B05FE5263A}" dt="2020-02-12T14:11:19.468" v="18" actId="20577"/>
        <pc:sldMkLst>
          <pc:docMk/>
          <pc:sldMk cId="2082639218" sldId="270"/>
        </pc:sldMkLst>
        <pc:spChg chg="mod">
          <ac:chgData name="" userId="" providerId="" clId="Web-{096B42E2-3597-465B-A9E5-C7B05FE5263A}" dt="2020-02-12T14:11:19.468" v="18" actId="20577"/>
          <ac:spMkLst>
            <pc:docMk/>
            <pc:sldMk cId="2082639218" sldId="270"/>
            <ac:spMk id="6" creationId="{F4BA0B1B-3F37-4A46-8383-0FD55E601821}"/>
          </ac:spMkLst>
        </pc:spChg>
      </pc:sldChg>
      <pc:sldChg chg="modSp">
        <pc:chgData name="" userId="" providerId="" clId="Web-{096B42E2-3597-465B-A9E5-C7B05FE5263A}" dt="2020-02-12T14:14:27.326" v="69" actId="20577"/>
        <pc:sldMkLst>
          <pc:docMk/>
          <pc:sldMk cId="45841182" sldId="272"/>
        </pc:sldMkLst>
        <pc:spChg chg="mod">
          <ac:chgData name="" userId="" providerId="" clId="Web-{096B42E2-3597-465B-A9E5-C7B05FE5263A}" dt="2020-02-12T14:14:27.326" v="69" actId="20577"/>
          <ac:spMkLst>
            <pc:docMk/>
            <pc:sldMk cId="45841182" sldId="272"/>
            <ac:spMk id="3" creationId="{31FA8628-AB82-4FFF-A77B-FF1D6E1C5D34}"/>
          </ac:spMkLst>
        </pc:spChg>
      </pc:sldChg>
    </pc:docChg>
  </pc:docChgLst>
  <pc:docChgLst>
    <pc:chgData clId="Web-{CFA36720-1F9C-4881-9B8E-2BF1682F6D0C}"/>
    <pc:docChg chg="addSld delSld modSld">
      <pc:chgData name="" userId="" providerId="" clId="Web-{CFA36720-1F9C-4881-9B8E-2BF1682F6D0C}" dt="2020-02-16T18:03:49.599" v="395" actId="14100"/>
      <pc:docMkLst>
        <pc:docMk/>
      </pc:docMkLst>
      <pc:sldChg chg="del">
        <pc:chgData name="" userId="" providerId="" clId="Web-{CFA36720-1F9C-4881-9B8E-2BF1682F6D0C}" dt="2020-02-16T17:50:28.455" v="309"/>
        <pc:sldMkLst>
          <pc:docMk/>
          <pc:sldMk cId="2341512854" sldId="259"/>
        </pc:sldMkLst>
      </pc:sldChg>
      <pc:sldChg chg="addSp delSp modSp delAnim">
        <pc:chgData name="" userId="" providerId="" clId="Web-{CFA36720-1F9C-4881-9B8E-2BF1682F6D0C}" dt="2020-02-16T17:55:48.941" v="321" actId="14100"/>
        <pc:sldMkLst>
          <pc:docMk/>
          <pc:sldMk cId="2320050903" sldId="266"/>
        </pc:sldMkLst>
        <pc:spChg chg="del">
          <ac:chgData name="" userId="" providerId="" clId="Web-{CFA36720-1F9C-4881-9B8E-2BF1682F6D0C}" dt="2020-02-16T17:54:58.269" v="311"/>
          <ac:spMkLst>
            <pc:docMk/>
            <pc:sldMk cId="2320050903" sldId="266"/>
            <ac:spMk id="4" creationId="{00000000-0000-0000-0000-000000000000}"/>
          </ac:spMkLst>
        </pc:spChg>
        <pc:picChg chg="add mod ord">
          <ac:chgData name="" userId="" providerId="" clId="Web-{CFA36720-1F9C-4881-9B8E-2BF1682F6D0C}" dt="2020-02-16T17:55:48.941" v="321" actId="14100"/>
          <ac:picMkLst>
            <pc:docMk/>
            <pc:sldMk cId="2320050903" sldId="266"/>
            <ac:picMk id="3" creationId="{6EEA28C1-BEDE-42AA-95E2-65F2EE103516}"/>
          </ac:picMkLst>
        </pc:picChg>
        <pc:picChg chg="del">
          <ac:chgData name="" userId="" providerId="" clId="Web-{CFA36720-1F9C-4881-9B8E-2BF1682F6D0C}" dt="2020-02-16T17:54:23.300" v="310"/>
          <ac:picMkLst>
            <pc:docMk/>
            <pc:sldMk cId="2320050903" sldId="266"/>
            <ac:picMk id="2050" creationId="{00000000-0000-0000-0000-000000000000}"/>
          </ac:picMkLst>
        </pc:picChg>
        <pc:picChg chg="mod">
          <ac:chgData name="" userId="" providerId="" clId="Web-{CFA36720-1F9C-4881-9B8E-2BF1682F6D0C}" dt="2020-02-16T17:55:26.316" v="319" actId="1076"/>
          <ac:picMkLst>
            <pc:docMk/>
            <pc:sldMk cId="2320050903" sldId="266"/>
            <ac:picMk id="2051" creationId="{00000000-0000-0000-0000-000000000000}"/>
          </ac:picMkLst>
        </pc:picChg>
        <pc:picChg chg="mod">
          <ac:chgData name="" userId="" providerId="" clId="Web-{CFA36720-1F9C-4881-9B8E-2BF1682F6D0C}" dt="2020-02-16T17:55:23.878" v="318" actId="1076"/>
          <ac:picMkLst>
            <pc:docMk/>
            <pc:sldMk cId="2320050903" sldId="266"/>
            <ac:picMk id="2052" creationId="{00000000-0000-0000-0000-000000000000}"/>
          </ac:picMkLst>
        </pc:picChg>
      </pc:sldChg>
      <pc:sldChg chg="addSp modSp">
        <pc:chgData name="" userId="" providerId="" clId="Web-{CFA36720-1F9C-4881-9B8E-2BF1682F6D0C}" dt="2020-02-16T18:03:49.599" v="395" actId="14100"/>
        <pc:sldMkLst>
          <pc:docMk/>
          <pc:sldMk cId="2082639218" sldId="270"/>
        </pc:sldMkLst>
        <pc:spChg chg="mod">
          <ac:chgData name="" userId="" providerId="" clId="Web-{CFA36720-1F9C-4881-9B8E-2BF1682F6D0C}" dt="2020-02-16T18:03:49.599" v="395" actId="14100"/>
          <ac:spMkLst>
            <pc:docMk/>
            <pc:sldMk cId="2082639218" sldId="270"/>
            <ac:spMk id="3" creationId="{9AF028F3-F4CB-4A54-B231-FFB24EAA974A}"/>
          </ac:spMkLst>
        </pc:spChg>
        <pc:spChg chg="add mod">
          <ac:chgData name="" userId="" providerId="" clId="Web-{CFA36720-1F9C-4881-9B8E-2BF1682F6D0C}" dt="2020-02-16T18:03:37.224" v="392" actId="20577"/>
          <ac:spMkLst>
            <pc:docMk/>
            <pc:sldMk cId="2082639218" sldId="270"/>
            <ac:spMk id="5" creationId="{79A2BE22-425E-4708-84E3-C500B441D108}"/>
          </ac:spMkLst>
        </pc:spChg>
        <pc:spChg chg="mod">
          <ac:chgData name="" userId="" providerId="" clId="Web-{CFA36720-1F9C-4881-9B8E-2BF1682F6D0C}" dt="2020-02-16T18:03:43.724" v="394" actId="14100"/>
          <ac:spMkLst>
            <pc:docMk/>
            <pc:sldMk cId="2082639218" sldId="270"/>
            <ac:spMk id="6" creationId="{F4BA0B1B-3F37-4A46-8383-0FD55E601821}"/>
          </ac:spMkLst>
        </pc:spChg>
      </pc:sldChg>
      <pc:sldChg chg="addSp delSp modSp new">
        <pc:chgData name="" userId="" providerId="" clId="Web-{CFA36720-1F9C-4881-9B8E-2BF1682F6D0C}" dt="2020-02-16T17:48:39.392" v="305" actId="14100"/>
        <pc:sldMkLst>
          <pc:docMk/>
          <pc:sldMk cId="3033093792" sldId="273"/>
        </pc:sldMkLst>
        <pc:spChg chg="mod">
          <ac:chgData name="" userId="" providerId="" clId="Web-{CFA36720-1F9C-4881-9B8E-2BF1682F6D0C}" dt="2020-02-16T17:43:35.407" v="272" actId="14100"/>
          <ac:spMkLst>
            <pc:docMk/>
            <pc:sldMk cId="3033093792" sldId="273"/>
            <ac:spMk id="2" creationId="{4E8919DB-DAB4-4059-A5B1-2B7D6B1203EE}"/>
          </ac:spMkLst>
        </pc:spChg>
        <pc:spChg chg="del mod">
          <ac:chgData name="" userId="" providerId="" clId="Web-{CFA36720-1F9C-4881-9B8E-2BF1682F6D0C}" dt="2020-02-16T17:39:06.718" v="250"/>
          <ac:spMkLst>
            <pc:docMk/>
            <pc:sldMk cId="3033093792" sldId="273"/>
            <ac:spMk id="3" creationId="{EAB3D233-F9C9-462B-B521-BAE95FF0C78C}"/>
          </ac:spMkLst>
        </pc:spChg>
        <pc:spChg chg="add mod">
          <ac:chgData name="" userId="" providerId="" clId="Web-{CFA36720-1F9C-4881-9B8E-2BF1682F6D0C}" dt="2020-02-16T17:46:02.438" v="289" actId="1076"/>
          <ac:spMkLst>
            <pc:docMk/>
            <pc:sldMk cId="3033093792" sldId="273"/>
            <ac:spMk id="4" creationId="{06A13952-4A51-4333-8885-7FFB354007E6}"/>
          </ac:spMkLst>
        </pc:spChg>
        <pc:spChg chg="add mod">
          <ac:chgData name="" userId="" providerId="" clId="Web-{CFA36720-1F9C-4881-9B8E-2BF1682F6D0C}" dt="2020-02-16T17:37:04.139" v="239"/>
          <ac:spMkLst>
            <pc:docMk/>
            <pc:sldMk cId="3033093792" sldId="273"/>
            <ac:spMk id="5" creationId="{9091F7B0-BA9A-456D-AA35-EBEF01227B9F}"/>
          </ac:spMkLst>
        </pc:spChg>
        <pc:picChg chg="add mod ord">
          <ac:chgData name="" userId="" providerId="" clId="Web-{CFA36720-1F9C-4881-9B8E-2BF1682F6D0C}" dt="2020-02-16T17:45:58.860" v="288" actId="1076"/>
          <ac:picMkLst>
            <pc:docMk/>
            <pc:sldMk cId="3033093792" sldId="273"/>
            <ac:picMk id="6" creationId="{6D4FD99B-A081-4A54-93FA-A54872C589BF}"/>
          </ac:picMkLst>
        </pc:picChg>
        <pc:picChg chg="add mod">
          <ac:chgData name="" userId="" providerId="" clId="Web-{CFA36720-1F9C-4881-9B8E-2BF1682F6D0C}" dt="2020-02-16T17:43:46.360" v="276" actId="14100"/>
          <ac:picMkLst>
            <pc:docMk/>
            <pc:sldMk cId="3033093792" sldId="273"/>
            <ac:picMk id="8" creationId="{4F5846DC-9363-40E7-8935-2C505B2777D1}"/>
          </ac:picMkLst>
        </pc:picChg>
        <pc:picChg chg="add del mod">
          <ac:chgData name="" userId="" providerId="" clId="Web-{CFA36720-1F9C-4881-9B8E-2BF1682F6D0C}" dt="2020-02-16T17:48:28.845" v="301"/>
          <ac:picMkLst>
            <pc:docMk/>
            <pc:sldMk cId="3033093792" sldId="273"/>
            <ac:picMk id="10" creationId="{58D8B50E-F170-4259-9808-E5490BED64F8}"/>
          </ac:picMkLst>
        </pc:picChg>
        <pc:picChg chg="add mod">
          <ac:chgData name="" userId="" providerId="" clId="Web-{CFA36720-1F9C-4881-9B8E-2BF1682F6D0C}" dt="2020-02-16T17:46:06.454" v="290" actId="1076"/>
          <ac:picMkLst>
            <pc:docMk/>
            <pc:sldMk cId="3033093792" sldId="273"/>
            <ac:picMk id="12" creationId="{EE1FD14E-8722-49D9-BED0-973903CCA17D}"/>
          </ac:picMkLst>
        </pc:picChg>
        <pc:picChg chg="add del mod">
          <ac:chgData name="" userId="" providerId="" clId="Web-{CFA36720-1F9C-4881-9B8E-2BF1682F6D0C}" dt="2020-02-16T17:47:12.517" v="293"/>
          <ac:picMkLst>
            <pc:docMk/>
            <pc:sldMk cId="3033093792" sldId="273"/>
            <ac:picMk id="14" creationId="{E54FCDBD-38C2-4E44-8520-95F33F6C5968}"/>
          </ac:picMkLst>
        </pc:picChg>
        <pc:picChg chg="add del mod">
          <ac:chgData name="" userId="" providerId="" clId="Web-{CFA36720-1F9C-4881-9B8E-2BF1682F6D0C}" dt="2020-02-16T17:47:37.673" v="295"/>
          <ac:picMkLst>
            <pc:docMk/>
            <pc:sldMk cId="3033093792" sldId="273"/>
            <ac:picMk id="16" creationId="{3A3ACDA8-D807-46D0-B8EB-DAAD962BC56C}"/>
          </ac:picMkLst>
        </pc:picChg>
        <pc:picChg chg="add mod">
          <ac:chgData name="" userId="" providerId="" clId="Web-{CFA36720-1F9C-4881-9B8E-2BF1682F6D0C}" dt="2020-02-16T17:48:39.392" v="305" actId="14100"/>
          <ac:picMkLst>
            <pc:docMk/>
            <pc:sldMk cId="3033093792" sldId="273"/>
            <ac:picMk id="18" creationId="{4658BC67-0D6A-4BFA-B5CE-6079EDC4CBF8}"/>
          </ac:picMkLst>
        </pc:picChg>
      </pc:sldChg>
      <pc:sldChg chg="new del">
        <pc:chgData name="" userId="" providerId="" clId="Web-{CFA36720-1F9C-4881-9B8E-2BF1682F6D0C}" dt="2020-02-16T17:50:16.455" v="308"/>
        <pc:sldMkLst>
          <pc:docMk/>
          <pc:sldMk cId="2354999908" sldId="274"/>
        </pc:sldMkLst>
      </pc:sldChg>
      <pc:sldChg chg="add replId">
        <pc:chgData name="" userId="" providerId="" clId="Web-{CFA36720-1F9C-4881-9B8E-2BF1682F6D0C}" dt="2020-02-16T17:50:09.033" v="307"/>
        <pc:sldMkLst>
          <pc:docMk/>
          <pc:sldMk cId="2887037705" sldId="275"/>
        </pc:sldMkLst>
      </pc:sldChg>
    </pc:docChg>
  </pc:docChgLst>
  <pc:docChgLst>
    <pc:chgData clId="Web-{DB422058-F313-4331-B5BD-5D7B679767B8}"/>
    <pc:docChg chg="addSld modSld">
      <pc:chgData name="" userId="" providerId="" clId="Web-{DB422058-F313-4331-B5BD-5D7B679767B8}" dt="2020-02-10T16:01:39.869" v="480" actId="1076"/>
      <pc:docMkLst>
        <pc:docMk/>
      </pc:docMkLst>
      <pc:sldChg chg="modSp">
        <pc:chgData name="" userId="" providerId="" clId="Web-{DB422058-F313-4331-B5BD-5D7B679767B8}" dt="2020-02-10T15:31:44.529" v="207" actId="14100"/>
        <pc:sldMkLst>
          <pc:docMk/>
          <pc:sldMk cId="1351651579" sldId="256"/>
        </pc:sldMkLst>
        <pc:spChg chg="mod">
          <ac:chgData name="" userId="" providerId="" clId="Web-{DB422058-F313-4331-B5BD-5D7B679767B8}" dt="2020-02-10T15:31:15.248" v="204" actId="14100"/>
          <ac:spMkLst>
            <pc:docMk/>
            <pc:sldMk cId="1351651579" sldId="256"/>
            <ac:spMk id="2" creationId="{00000000-0000-0000-0000-000000000000}"/>
          </ac:spMkLst>
        </pc:spChg>
        <pc:spChg chg="mod">
          <ac:chgData name="" userId="" providerId="" clId="Web-{DB422058-F313-4331-B5BD-5D7B679767B8}" dt="2020-02-10T15:31:44.529" v="207" actId="14100"/>
          <ac:spMkLst>
            <pc:docMk/>
            <pc:sldMk cId="1351651579" sldId="256"/>
            <ac:spMk id="3" creationId="{00000000-0000-0000-0000-000000000000}"/>
          </ac:spMkLst>
        </pc:spChg>
      </pc:sldChg>
      <pc:sldChg chg="modSp">
        <pc:chgData name="" userId="" providerId="" clId="Web-{DB422058-F313-4331-B5BD-5D7B679767B8}" dt="2020-02-10T15:36:06.060" v="260" actId="14100"/>
        <pc:sldMkLst>
          <pc:docMk/>
          <pc:sldMk cId="3194033368" sldId="257"/>
        </pc:sldMkLst>
        <pc:spChg chg="mod">
          <ac:chgData name="" userId="" providerId="" clId="Web-{DB422058-F313-4331-B5BD-5D7B679767B8}" dt="2020-02-10T15:36:06.060" v="260" actId="14100"/>
          <ac:spMkLst>
            <pc:docMk/>
            <pc:sldMk cId="3194033368" sldId="257"/>
            <ac:spMk id="2" creationId="{5A06D48E-A73C-4B08-81F1-094ECB8BED8E}"/>
          </ac:spMkLst>
        </pc:spChg>
        <pc:spChg chg="mod">
          <ac:chgData name="" userId="" providerId="" clId="Web-{DB422058-F313-4331-B5BD-5D7B679767B8}" dt="2020-02-10T15:36:02.700" v="259" actId="14100"/>
          <ac:spMkLst>
            <pc:docMk/>
            <pc:sldMk cId="3194033368" sldId="257"/>
            <ac:spMk id="3" creationId="{52E253CA-E3F9-4F27-85AC-D6747397796A}"/>
          </ac:spMkLst>
        </pc:spChg>
      </pc:sldChg>
      <pc:sldChg chg="modSp">
        <pc:chgData name="" userId="" providerId="" clId="Web-{DB422058-F313-4331-B5BD-5D7B679767B8}" dt="2020-02-10T15:39:23.653" v="314" actId="20577"/>
        <pc:sldMkLst>
          <pc:docMk/>
          <pc:sldMk cId="979334262" sldId="258"/>
        </pc:sldMkLst>
        <pc:spChg chg="mod">
          <ac:chgData name="" userId="" providerId="" clId="Web-{DB422058-F313-4331-B5BD-5D7B679767B8}" dt="2020-02-10T15:37:26.325" v="279" actId="14100"/>
          <ac:spMkLst>
            <pc:docMk/>
            <pc:sldMk cId="979334262" sldId="258"/>
            <ac:spMk id="2" creationId="{617B1F4F-2D04-4005-91EE-A5863121D098}"/>
          </ac:spMkLst>
        </pc:spChg>
        <pc:spChg chg="mod">
          <ac:chgData name="" userId="" providerId="" clId="Web-{DB422058-F313-4331-B5BD-5D7B679767B8}" dt="2020-02-10T15:39:23.653" v="314" actId="20577"/>
          <ac:spMkLst>
            <pc:docMk/>
            <pc:sldMk cId="979334262" sldId="258"/>
            <ac:spMk id="3" creationId="{3F8CE4A9-9B73-489B-9A58-97494E286A1F}"/>
          </ac:spMkLst>
        </pc:spChg>
      </pc:sldChg>
      <pc:sldChg chg="addSp delSp modSp new">
        <pc:chgData name="" userId="" providerId="" clId="Web-{DB422058-F313-4331-B5BD-5D7B679767B8}" dt="2020-02-10T15:44:05.668" v="349" actId="1076"/>
        <pc:sldMkLst>
          <pc:docMk/>
          <pc:sldMk cId="2341512854" sldId="259"/>
        </pc:sldMkLst>
        <pc:spChg chg="mod">
          <ac:chgData name="" userId="" providerId="" clId="Web-{DB422058-F313-4331-B5BD-5D7B679767B8}" dt="2020-02-10T15:40:24.387" v="327" actId="20577"/>
          <ac:spMkLst>
            <pc:docMk/>
            <pc:sldMk cId="2341512854" sldId="259"/>
            <ac:spMk id="2" creationId="{0D334C2C-0784-464E-8C28-F49716D1015D}"/>
          </ac:spMkLst>
        </pc:spChg>
        <pc:spChg chg="del">
          <ac:chgData name="" userId="" providerId="" clId="Web-{DB422058-F313-4331-B5BD-5D7B679767B8}" dt="2020-02-10T15:40:54.997" v="329"/>
          <ac:spMkLst>
            <pc:docMk/>
            <pc:sldMk cId="2341512854" sldId="259"/>
            <ac:spMk id="3" creationId="{14E3D1F1-567C-45CF-9A4C-E53349FA9813}"/>
          </ac:spMkLst>
        </pc:spChg>
        <pc:picChg chg="add mod ord">
          <ac:chgData name="" userId="" providerId="" clId="Web-{DB422058-F313-4331-B5BD-5D7B679767B8}" dt="2020-02-10T15:44:03.340" v="348" actId="1076"/>
          <ac:picMkLst>
            <pc:docMk/>
            <pc:sldMk cId="2341512854" sldId="259"/>
            <ac:picMk id="4" creationId="{00812AC0-5FEA-4853-A15A-A3A952E18F66}"/>
          </ac:picMkLst>
        </pc:picChg>
        <pc:picChg chg="add mod">
          <ac:chgData name="" userId="" providerId="" clId="Web-{DB422058-F313-4331-B5BD-5D7B679767B8}" dt="2020-02-10T15:41:19.278" v="333" actId="1076"/>
          <ac:picMkLst>
            <pc:docMk/>
            <pc:sldMk cId="2341512854" sldId="259"/>
            <ac:picMk id="6" creationId="{4DD64BEE-2BDF-4AEE-BA18-6D56CD9001DE}"/>
          </ac:picMkLst>
        </pc:picChg>
        <pc:picChg chg="add del mod">
          <ac:chgData name="" userId="" providerId="" clId="Web-{DB422058-F313-4331-B5BD-5D7B679767B8}" dt="2020-02-10T15:41:42.950" v="336"/>
          <ac:picMkLst>
            <pc:docMk/>
            <pc:sldMk cId="2341512854" sldId="259"/>
            <ac:picMk id="8" creationId="{371A63D8-839F-45BB-876D-2CC64DD022EC}"/>
          </ac:picMkLst>
        </pc:picChg>
        <pc:picChg chg="add mod">
          <ac:chgData name="" userId="" providerId="" clId="Web-{DB422058-F313-4331-B5BD-5D7B679767B8}" dt="2020-02-10T15:42:28.949" v="340" actId="14100"/>
          <ac:picMkLst>
            <pc:docMk/>
            <pc:sldMk cId="2341512854" sldId="259"/>
            <ac:picMk id="10" creationId="{93EBC209-1E9D-4905-B768-15C400046338}"/>
          </ac:picMkLst>
        </pc:picChg>
        <pc:picChg chg="add mod">
          <ac:chgData name="" userId="" providerId="" clId="Web-{DB422058-F313-4331-B5BD-5D7B679767B8}" dt="2020-02-10T15:42:49.934" v="342" actId="1076"/>
          <ac:picMkLst>
            <pc:docMk/>
            <pc:sldMk cId="2341512854" sldId="259"/>
            <ac:picMk id="12" creationId="{444C945D-2873-498F-9BF8-CFACFF4C1E3B}"/>
          </ac:picMkLst>
        </pc:picChg>
        <pc:picChg chg="add del mod">
          <ac:chgData name="" userId="" providerId="" clId="Web-{DB422058-F313-4331-B5BD-5D7B679767B8}" dt="2020-02-10T15:43:44.887" v="345"/>
          <ac:picMkLst>
            <pc:docMk/>
            <pc:sldMk cId="2341512854" sldId="259"/>
            <ac:picMk id="14" creationId="{18EAFD16-161A-45D8-81D2-DA9B976941F3}"/>
          </ac:picMkLst>
        </pc:picChg>
        <pc:picChg chg="add mod">
          <ac:chgData name="" userId="" providerId="" clId="Web-{DB422058-F313-4331-B5BD-5D7B679767B8}" dt="2020-02-10T15:44:05.668" v="349" actId="1076"/>
          <ac:picMkLst>
            <pc:docMk/>
            <pc:sldMk cId="2341512854" sldId="259"/>
            <ac:picMk id="16" creationId="{1FEE0C4F-F0A5-4A65-87BB-A31F144DE0B2}"/>
          </ac:picMkLst>
        </pc:picChg>
      </pc:sldChg>
      <pc:sldChg chg="addSp delSp modSp new">
        <pc:chgData name="" userId="" providerId="" clId="Web-{DB422058-F313-4331-B5BD-5D7B679767B8}" dt="2020-02-10T15:54:57.385" v="437" actId="14100"/>
        <pc:sldMkLst>
          <pc:docMk/>
          <pc:sldMk cId="1871268024" sldId="260"/>
        </pc:sldMkLst>
        <pc:spChg chg="mod">
          <ac:chgData name="" userId="" providerId="" clId="Web-{DB422058-F313-4331-B5BD-5D7B679767B8}" dt="2020-02-10T15:45:46.808" v="408" actId="20577"/>
          <ac:spMkLst>
            <pc:docMk/>
            <pc:sldMk cId="1871268024" sldId="260"/>
            <ac:spMk id="2" creationId="{8F456280-1A50-4C4E-AEEC-8815BBF07EEA}"/>
          </ac:spMkLst>
        </pc:spChg>
        <pc:spChg chg="mod">
          <ac:chgData name="" userId="" providerId="" clId="Web-{DB422058-F313-4331-B5BD-5D7B679767B8}" dt="2020-02-10T15:46:29.168" v="429" actId="14100"/>
          <ac:spMkLst>
            <pc:docMk/>
            <pc:sldMk cId="1871268024" sldId="260"/>
            <ac:spMk id="3" creationId="{A2211090-2489-4A85-811B-AC2BA4DF321F}"/>
          </ac:spMkLst>
        </pc:spChg>
        <pc:picChg chg="add del mod">
          <ac:chgData name="" userId="" providerId="" clId="Web-{DB422058-F313-4331-B5BD-5D7B679767B8}" dt="2020-02-10T15:46:53.293" v="432"/>
          <ac:picMkLst>
            <pc:docMk/>
            <pc:sldMk cId="1871268024" sldId="260"/>
            <ac:picMk id="4" creationId="{9C18FE7E-1BBA-490F-9059-1FBA18DFB264}"/>
          </ac:picMkLst>
        </pc:picChg>
        <pc:picChg chg="add mod">
          <ac:chgData name="" userId="" providerId="" clId="Web-{DB422058-F313-4331-B5BD-5D7B679767B8}" dt="2020-02-10T15:54:57.385" v="437" actId="14100"/>
          <ac:picMkLst>
            <pc:docMk/>
            <pc:sldMk cId="1871268024" sldId="260"/>
            <ac:picMk id="6" creationId="{53DE02D9-1AEB-4488-90BB-8C6C15326859}"/>
          </ac:picMkLst>
        </pc:picChg>
      </pc:sldChg>
      <pc:sldChg chg="addSp delSp modSp new">
        <pc:chgData name="" userId="" providerId="" clId="Web-{DB422058-F313-4331-B5BD-5D7B679767B8}" dt="2020-02-10T16:01:39.869" v="480" actId="1076"/>
        <pc:sldMkLst>
          <pc:docMk/>
          <pc:sldMk cId="2043422747" sldId="261"/>
        </pc:sldMkLst>
        <pc:spChg chg="mod">
          <ac:chgData name="" userId="" providerId="" clId="Web-{DB422058-F313-4331-B5BD-5D7B679767B8}" dt="2020-02-10T15:57:20.682" v="455" actId="14100"/>
          <ac:spMkLst>
            <pc:docMk/>
            <pc:sldMk cId="2043422747" sldId="261"/>
            <ac:spMk id="2" creationId="{C1110CC6-B1B9-4BCF-BA9F-A5823F278182}"/>
          </ac:spMkLst>
        </pc:spChg>
        <pc:spChg chg="del">
          <ac:chgData name="" userId="" providerId="" clId="Web-{DB422058-F313-4331-B5BD-5D7B679767B8}" dt="2020-02-10T15:58:02.322" v="456"/>
          <ac:spMkLst>
            <pc:docMk/>
            <pc:sldMk cId="2043422747" sldId="261"/>
            <ac:spMk id="3" creationId="{2F4B3F4C-38E9-4A84-A5B3-814A02EE6E31}"/>
          </ac:spMkLst>
        </pc:spChg>
        <pc:picChg chg="add mod ord">
          <ac:chgData name="" userId="" providerId="" clId="Web-{DB422058-F313-4331-B5BD-5D7B679767B8}" dt="2020-02-10T16:01:28.854" v="477" actId="1076"/>
          <ac:picMkLst>
            <pc:docMk/>
            <pc:sldMk cId="2043422747" sldId="261"/>
            <ac:picMk id="4" creationId="{6B83CFEE-BA76-4F92-A1D2-9D952236E17B}"/>
          </ac:picMkLst>
        </pc:picChg>
        <pc:picChg chg="add mod">
          <ac:chgData name="" userId="" providerId="" clId="Web-{DB422058-F313-4331-B5BD-5D7B679767B8}" dt="2020-02-10T16:01:25.088" v="476" actId="1076"/>
          <ac:picMkLst>
            <pc:docMk/>
            <pc:sldMk cId="2043422747" sldId="261"/>
            <ac:picMk id="6" creationId="{4829EEC3-C24F-4A09-9F12-34CC9EF0DA35}"/>
          </ac:picMkLst>
        </pc:picChg>
        <pc:picChg chg="add mod">
          <ac:chgData name="" userId="" providerId="" clId="Web-{DB422058-F313-4331-B5BD-5D7B679767B8}" dt="2020-02-10T16:01:35.276" v="479" actId="1076"/>
          <ac:picMkLst>
            <pc:docMk/>
            <pc:sldMk cId="2043422747" sldId="261"/>
            <ac:picMk id="8" creationId="{B302416A-A74A-4B8D-A2E3-DCE1BAEE31FE}"/>
          </ac:picMkLst>
        </pc:picChg>
        <pc:picChg chg="add del mod">
          <ac:chgData name="" userId="" providerId="" clId="Web-{DB422058-F313-4331-B5BD-5D7B679767B8}" dt="2020-02-10T15:59:50.510" v="468"/>
          <ac:picMkLst>
            <pc:docMk/>
            <pc:sldMk cId="2043422747" sldId="261"/>
            <ac:picMk id="10" creationId="{A74F0133-1525-4342-A4E0-B7784377D988}"/>
          </ac:picMkLst>
        </pc:picChg>
        <pc:picChg chg="add mod">
          <ac:chgData name="" userId="" providerId="" clId="Web-{DB422058-F313-4331-B5BD-5D7B679767B8}" dt="2020-02-10T16:01:39.869" v="480" actId="1076"/>
          <ac:picMkLst>
            <pc:docMk/>
            <pc:sldMk cId="2043422747" sldId="261"/>
            <ac:picMk id="12" creationId="{B38C9F0A-5D3A-4DCD-8320-7CFEC8F4C347}"/>
          </ac:picMkLst>
        </pc:picChg>
        <pc:picChg chg="add mod">
          <ac:chgData name="" userId="" providerId="" clId="Web-{DB422058-F313-4331-B5BD-5D7B679767B8}" dt="2020-02-10T16:01:32.510" v="478" actId="1076"/>
          <ac:picMkLst>
            <pc:docMk/>
            <pc:sldMk cId="2043422747" sldId="261"/>
            <ac:picMk id="14" creationId="{C28F14B8-34D8-4B34-A7FD-E6C657943235}"/>
          </ac:picMkLst>
        </pc:picChg>
      </pc:sldChg>
      <pc:sldChg chg="new">
        <pc:chgData name="" userId="" providerId="" clId="Web-{DB422058-F313-4331-B5BD-5D7B679767B8}" dt="2020-02-10T15:55:19.416" v="439"/>
        <pc:sldMkLst>
          <pc:docMk/>
          <pc:sldMk cId="1066651640" sldId="262"/>
        </pc:sldMkLst>
      </pc:sldChg>
      <pc:sldChg chg="new">
        <pc:chgData name="" userId="" providerId="" clId="Web-{DB422058-F313-4331-B5BD-5D7B679767B8}" dt="2020-02-10T15:55:23.166" v="440"/>
        <pc:sldMkLst>
          <pc:docMk/>
          <pc:sldMk cId="2423625883" sldId="263"/>
        </pc:sldMkLst>
      </pc:sldChg>
      <pc:sldChg chg="new">
        <pc:chgData name="" userId="" providerId="" clId="Web-{DB422058-F313-4331-B5BD-5D7B679767B8}" dt="2020-02-10T15:55:26.338" v="441"/>
        <pc:sldMkLst>
          <pc:docMk/>
          <pc:sldMk cId="2478766819" sldId="264"/>
        </pc:sldMkLst>
      </pc:sldChg>
      <pc:sldChg chg="new">
        <pc:chgData name="" userId="" providerId="" clId="Web-{DB422058-F313-4331-B5BD-5D7B679767B8}" dt="2020-02-10T15:55:29.166" v="442"/>
        <pc:sldMkLst>
          <pc:docMk/>
          <pc:sldMk cId="2886164376" sldId="265"/>
        </pc:sldMkLst>
      </pc:sldChg>
      <pc:sldChg chg="new">
        <pc:chgData name="" userId="" providerId="" clId="Web-{DB422058-F313-4331-B5BD-5D7B679767B8}" dt="2020-02-10T15:55:36.229" v="443"/>
        <pc:sldMkLst>
          <pc:docMk/>
          <pc:sldMk cId="2320050903" sldId="266"/>
        </pc:sldMkLst>
      </pc:sldChg>
      <pc:sldChg chg="new">
        <pc:chgData name="" userId="" providerId="" clId="Web-{DB422058-F313-4331-B5BD-5D7B679767B8}" dt="2020-02-10T15:55:38.870" v="444"/>
        <pc:sldMkLst>
          <pc:docMk/>
          <pc:sldMk cId="3340730982" sldId="267"/>
        </pc:sldMkLst>
      </pc:sldChg>
    </pc:docChg>
  </pc:docChgLst>
  <pc:docChgLst>
    <pc:chgData clId="Web-{A7A1AD7E-32BF-4ECC-91EE-9CF27F697A9B}"/>
    <pc:docChg chg="addSld delSld modSld">
      <pc:chgData name="" userId="" providerId="" clId="Web-{A7A1AD7E-32BF-4ECC-91EE-9CF27F697A9B}" dt="2020-02-12T10:53:36.601" v="1397" actId="20577"/>
      <pc:docMkLst>
        <pc:docMk/>
      </pc:docMkLst>
      <pc:sldChg chg="modSp">
        <pc:chgData name="" userId="" providerId="" clId="Web-{A7A1AD7E-32BF-4ECC-91EE-9CF27F697A9B}" dt="2020-02-12T10:40:38.196" v="1177" actId="20577"/>
        <pc:sldMkLst>
          <pc:docMk/>
          <pc:sldMk cId="3194033368" sldId="257"/>
        </pc:sldMkLst>
        <pc:spChg chg="mod">
          <ac:chgData name="" userId="" providerId="" clId="Web-{A7A1AD7E-32BF-4ECC-91EE-9CF27F697A9B}" dt="2020-02-12T10:40:38.196" v="1177" actId="20577"/>
          <ac:spMkLst>
            <pc:docMk/>
            <pc:sldMk cId="3194033368" sldId="257"/>
            <ac:spMk id="3" creationId="{52E253CA-E3F9-4F27-85AC-D6747397796A}"/>
          </ac:spMkLst>
        </pc:spChg>
      </pc:sldChg>
      <pc:sldChg chg="addSp delSp modSp del">
        <pc:chgData name="" userId="" providerId="" clId="Web-{A7A1AD7E-32BF-4ECC-91EE-9CF27F697A9B}" dt="2020-02-12T10:48:32.211" v="1279"/>
        <pc:sldMkLst>
          <pc:docMk/>
          <pc:sldMk cId="979334262" sldId="258"/>
        </pc:sldMkLst>
        <pc:spChg chg="mod">
          <ac:chgData name="" userId="" providerId="" clId="Web-{A7A1AD7E-32BF-4ECC-91EE-9CF27F697A9B}" dt="2020-02-12T10:42:54.712" v="1201" actId="14100"/>
          <ac:spMkLst>
            <pc:docMk/>
            <pc:sldMk cId="979334262" sldId="258"/>
            <ac:spMk id="2" creationId="{617B1F4F-2D04-4005-91EE-A5863121D098}"/>
          </ac:spMkLst>
        </pc:spChg>
        <pc:spChg chg="mod">
          <ac:chgData name="" userId="" providerId="" clId="Web-{A7A1AD7E-32BF-4ECC-91EE-9CF27F697A9B}" dt="2020-02-12T10:42:59.040" v="1202" actId="14100"/>
          <ac:spMkLst>
            <pc:docMk/>
            <pc:sldMk cId="979334262" sldId="258"/>
            <ac:spMk id="3" creationId="{3F8CE4A9-9B73-489B-9A58-97494E286A1F}"/>
          </ac:spMkLst>
        </pc:spChg>
        <pc:spChg chg="add del mod">
          <ac:chgData name="" userId="" providerId="" clId="Web-{A7A1AD7E-32BF-4ECC-91EE-9CF27F697A9B}" dt="2020-02-12T10:43:57.571" v="1215"/>
          <ac:spMkLst>
            <pc:docMk/>
            <pc:sldMk cId="979334262" sldId="258"/>
            <ac:spMk id="4" creationId="{F9CA1C4D-43B7-4A0A-86AB-F9A152B13719}"/>
          </ac:spMkLst>
        </pc:spChg>
        <pc:spChg chg="add mod">
          <ac:chgData name="" userId="" providerId="" clId="Web-{A7A1AD7E-32BF-4ECC-91EE-9CF27F697A9B}" dt="2020-02-12T10:45:52.196" v="1242" actId="20577"/>
          <ac:spMkLst>
            <pc:docMk/>
            <pc:sldMk cId="979334262" sldId="258"/>
            <ac:spMk id="5" creationId="{9B7D4620-CC51-4110-A0D1-9F4A8664B073}"/>
          </ac:spMkLst>
        </pc:spChg>
      </pc:sldChg>
      <pc:sldChg chg="addSp modSp">
        <pc:chgData name="" userId="" providerId="" clId="Web-{A7A1AD7E-32BF-4ECC-91EE-9CF27F697A9B}" dt="2020-02-12T09:25:10.528" v="10" actId="1076"/>
        <pc:sldMkLst>
          <pc:docMk/>
          <pc:sldMk cId="2341512854" sldId="259"/>
        </pc:sldMkLst>
        <pc:picChg chg="add mod">
          <ac:chgData name="" userId="" providerId="" clId="Web-{A7A1AD7E-32BF-4ECC-91EE-9CF27F697A9B}" dt="2020-02-12T09:25:02.309" v="8" actId="1076"/>
          <ac:picMkLst>
            <pc:docMk/>
            <pc:sldMk cId="2341512854" sldId="259"/>
            <ac:picMk id="3" creationId="{266EA1BB-E760-4AA8-9F60-F2AD0CF807D1}"/>
          </ac:picMkLst>
        </pc:picChg>
        <pc:picChg chg="mod">
          <ac:chgData name="" userId="" providerId="" clId="Web-{A7A1AD7E-32BF-4ECC-91EE-9CF27F697A9B}" dt="2020-02-12T09:24:46.185" v="1" actId="1076"/>
          <ac:picMkLst>
            <pc:docMk/>
            <pc:sldMk cId="2341512854" sldId="259"/>
            <ac:picMk id="12" creationId="{444C945D-2873-498F-9BF8-CFACFF4C1E3B}"/>
          </ac:picMkLst>
        </pc:picChg>
        <pc:picChg chg="mod">
          <ac:chgData name="" userId="" providerId="" clId="Web-{A7A1AD7E-32BF-4ECC-91EE-9CF27F697A9B}" dt="2020-02-12T09:25:10.528" v="10" actId="1076"/>
          <ac:picMkLst>
            <pc:docMk/>
            <pc:sldMk cId="2341512854" sldId="259"/>
            <ac:picMk id="18" creationId="{3E038EAC-54A7-4A8E-AB43-6686D1E3BC05}"/>
          </ac:picMkLst>
        </pc:picChg>
        <pc:picChg chg="mod">
          <ac:chgData name="" userId="" providerId="" clId="Web-{A7A1AD7E-32BF-4ECC-91EE-9CF27F697A9B}" dt="2020-02-12T09:25:07.044" v="9" actId="1076"/>
          <ac:picMkLst>
            <pc:docMk/>
            <pc:sldMk cId="2341512854" sldId="259"/>
            <ac:picMk id="22" creationId="{1A51255B-87B4-4D07-8AD4-7B2206206ED2}"/>
          </ac:picMkLst>
        </pc:picChg>
      </pc:sldChg>
      <pc:sldChg chg="addSp modSp">
        <pc:chgData name="" userId="" providerId="" clId="Web-{A7A1AD7E-32BF-4ECC-91EE-9CF27F697A9B}" dt="2020-02-12T09:37:31.401" v="92"/>
        <pc:sldMkLst>
          <pc:docMk/>
          <pc:sldMk cId="2478766819" sldId="264"/>
        </pc:sldMkLst>
        <pc:spChg chg="mod">
          <ac:chgData name="" userId="" providerId="" clId="Web-{A7A1AD7E-32BF-4ECC-91EE-9CF27F697A9B}" dt="2020-02-12T09:30:38.543" v="66" actId="20577"/>
          <ac:spMkLst>
            <pc:docMk/>
            <pc:sldMk cId="2478766819" sldId="264"/>
            <ac:spMk id="2" creationId="{713523CB-4766-4A3C-AAAA-05D84DC2AE4B}"/>
          </ac:spMkLst>
        </pc:spChg>
        <pc:spChg chg="add mod">
          <ac:chgData name="" userId="" providerId="" clId="Web-{A7A1AD7E-32BF-4ECC-91EE-9CF27F697A9B}" dt="2020-02-12T09:34:10.511" v="79" actId="1076"/>
          <ac:spMkLst>
            <pc:docMk/>
            <pc:sldMk cId="2478766819" sldId="264"/>
            <ac:spMk id="3" creationId="{F24C0460-9B3B-4685-8865-C820377532E2}"/>
          </ac:spMkLst>
        </pc:spChg>
        <pc:spChg chg="mod">
          <ac:chgData name="" userId="" providerId="" clId="Web-{A7A1AD7E-32BF-4ECC-91EE-9CF27F697A9B}" dt="2020-02-12T09:27:09.825" v="28" actId="14100"/>
          <ac:spMkLst>
            <pc:docMk/>
            <pc:sldMk cId="2478766819" sldId="264"/>
            <ac:spMk id="10" creationId="{DE7C14AE-353F-43BD-9935-1107E8E92682}"/>
          </ac:spMkLst>
        </pc:spChg>
        <pc:spChg chg="mod">
          <ac:chgData name="" userId="" providerId="" clId="Web-{A7A1AD7E-32BF-4ECC-91EE-9CF27F697A9B}" dt="2020-02-12T09:29:26.496" v="51" actId="20577"/>
          <ac:spMkLst>
            <pc:docMk/>
            <pc:sldMk cId="2478766819" sldId="264"/>
            <ac:spMk id="11" creationId="{A96E08D0-7A9B-4DF8-89D8-0D620FE9FD73}"/>
          </ac:spMkLst>
        </pc:spChg>
        <pc:spChg chg="mod">
          <ac:chgData name="" userId="" providerId="" clId="Web-{A7A1AD7E-32BF-4ECC-91EE-9CF27F697A9B}" dt="2020-02-12T09:27:01.559" v="26" actId="14100"/>
          <ac:spMkLst>
            <pc:docMk/>
            <pc:sldMk cId="2478766819" sldId="264"/>
            <ac:spMk id="12" creationId="{7EE696BF-180A-4D34-ACF1-34E5C75B27EE}"/>
          </ac:spMkLst>
        </pc:spChg>
        <pc:spChg chg="mod">
          <ac:chgData name="" userId="" providerId="" clId="Web-{A7A1AD7E-32BF-4ECC-91EE-9CF27F697A9B}" dt="2020-02-12T09:26:52.090" v="24" actId="14100"/>
          <ac:spMkLst>
            <pc:docMk/>
            <pc:sldMk cId="2478766819" sldId="264"/>
            <ac:spMk id="13" creationId="{E4E88CA3-C27C-4EF7-9D03-22CE8828103D}"/>
          </ac:spMkLst>
        </pc:spChg>
        <pc:spChg chg="mod">
          <ac:chgData name="" userId="" providerId="" clId="Web-{A7A1AD7E-32BF-4ECC-91EE-9CF27F697A9B}" dt="2020-02-12T09:27:36.059" v="32" actId="14100"/>
          <ac:spMkLst>
            <pc:docMk/>
            <pc:sldMk cId="2478766819" sldId="264"/>
            <ac:spMk id="14" creationId="{2603781A-93A9-4BB5-88BF-AD0F3BBAE190}"/>
          </ac:spMkLst>
        </pc:spChg>
        <pc:spChg chg="mod">
          <ac:chgData name="" userId="" providerId="" clId="Web-{A7A1AD7E-32BF-4ECC-91EE-9CF27F697A9B}" dt="2020-02-12T09:27:23.231" v="30" actId="14100"/>
          <ac:spMkLst>
            <pc:docMk/>
            <pc:sldMk cId="2478766819" sldId="264"/>
            <ac:spMk id="15" creationId="{B3BB5BEF-1661-419D-BBB0-BEDC2A56FBD8}"/>
          </ac:spMkLst>
        </pc:spChg>
        <pc:spChg chg="mod">
          <ac:chgData name="" userId="" providerId="" clId="Web-{A7A1AD7E-32BF-4ECC-91EE-9CF27F697A9B}" dt="2020-02-12T09:27:46.793" v="34" actId="14100"/>
          <ac:spMkLst>
            <pc:docMk/>
            <pc:sldMk cId="2478766819" sldId="264"/>
            <ac:spMk id="16" creationId="{57790EEA-2D52-4515-BCAA-A01B27C49608}"/>
          </ac:spMkLst>
        </pc:spChg>
        <pc:spChg chg="mod">
          <ac:chgData name="" userId="" providerId="" clId="Web-{A7A1AD7E-32BF-4ECC-91EE-9CF27F697A9B}" dt="2020-02-12T09:27:56.856" v="36" actId="14100"/>
          <ac:spMkLst>
            <pc:docMk/>
            <pc:sldMk cId="2478766819" sldId="264"/>
            <ac:spMk id="17" creationId="{830A4F77-24B8-4D89-8973-29C2F2245456}"/>
          </ac:spMkLst>
        </pc:spChg>
        <pc:spChg chg="add mod">
          <ac:chgData name="" userId="" providerId="" clId="Web-{A7A1AD7E-32BF-4ECC-91EE-9CF27F697A9B}" dt="2020-02-12T09:33:36.152" v="78"/>
          <ac:spMkLst>
            <pc:docMk/>
            <pc:sldMk cId="2478766819" sldId="264"/>
            <ac:spMk id="18" creationId="{D10907E9-7097-4AB5-AFD5-06B9361ECB44}"/>
          </ac:spMkLst>
        </pc:spChg>
        <pc:spChg chg="add mod">
          <ac:chgData name="" userId="" providerId="" clId="Web-{A7A1AD7E-32BF-4ECC-91EE-9CF27F697A9B}" dt="2020-02-12T09:37:31.401" v="92"/>
          <ac:spMkLst>
            <pc:docMk/>
            <pc:sldMk cId="2478766819" sldId="264"/>
            <ac:spMk id="21" creationId="{5E46E862-ECDF-4873-BBA6-3DA1EF4DA4B1}"/>
          </ac:spMkLst>
        </pc:spChg>
        <pc:picChg chg="add mod">
          <ac:chgData name="" userId="" providerId="" clId="Web-{A7A1AD7E-32BF-4ECC-91EE-9CF27F697A9B}" dt="2020-02-12T09:30:25.527" v="65" actId="14100"/>
          <ac:picMkLst>
            <pc:docMk/>
            <pc:sldMk cId="2478766819" sldId="264"/>
            <ac:picMk id="5" creationId="{EF39E44E-C9C4-4673-B6DA-F730E3D0E1C2}"/>
          </ac:picMkLst>
        </pc:picChg>
        <pc:picChg chg="add mod">
          <ac:chgData name="" userId="" providerId="" clId="Web-{A7A1AD7E-32BF-4ECC-91EE-9CF27F697A9B}" dt="2020-02-12T09:31:45.512" v="73" actId="14100"/>
          <ac:picMkLst>
            <pc:docMk/>
            <pc:sldMk cId="2478766819" sldId="264"/>
            <ac:picMk id="7" creationId="{9E68CA12-C306-4889-BC49-EF2121FF2D9D}"/>
          </ac:picMkLst>
        </pc:picChg>
        <pc:picChg chg="mod">
          <ac:chgData name="" userId="" providerId="" clId="Web-{A7A1AD7E-32BF-4ECC-91EE-9CF27F697A9B}" dt="2020-02-12T09:30:44.402" v="69" actId="1076"/>
          <ac:picMkLst>
            <pc:docMk/>
            <pc:sldMk cId="2478766819" sldId="264"/>
            <ac:picMk id="8" creationId="{BBE6D8FC-0ECE-49C2-9562-DCC3664B2E70}"/>
          </ac:picMkLst>
        </pc:picChg>
        <pc:picChg chg="add mod">
          <ac:chgData name="" userId="" providerId="" clId="Web-{A7A1AD7E-32BF-4ECC-91EE-9CF27F697A9B}" dt="2020-02-12T09:36:44.839" v="85" actId="14100"/>
          <ac:picMkLst>
            <pc:docMk/>
            <pc:sldMk cId="2478766819" sldId="264"/>
            <ac:picMk id="19" creationId="{BEC44413-EC97-4563-AB47-44638770A158}"/>
          </ac:picMkLst>
        </pc:picChg>
      </pc:sldChg>
      <pc:sldChg chg="addSp modSp">
        <pc:chgData name="" userId="" providerId="" clId="Web-{A7A1AD7E-32BF-4ECC-91EE-9CF27F697A9B}" dt="2020-02-12T10:01:36.539" v="585" actId="1076"/>
        <pc:sldMkLst>
          <pc:docMk/>
          <pc:sldMk cId="2328819976" sldId="268"/>
        </pc:sldMkLst>
        <pc:spChg chg="add mod">
          <ac:chgData name="" userId="" providerId="" clId="Web-{A7A1AD7E-32BF-4ECC-91EE-9CF27F697A9B}" dt="2020-02-12T09:56:53.617" v="416" actId="14100"/>
          <ac:spMkLst>
            <pc:docMk/>
            <pc:sldMk cId="2328819976" sldId="268"/>
            <ac:spMk id="3" creationId="{D9F4A476-C2F5-45AF-9D5C-033841201F6F}"/>
          </ac:spMkLst>
        </pc:spChg>
        <pc:spChg chg="add mod">
          <ac:chgData name="" userId="" providerId="" clId="Web-{A7A1AD7E-32BF-4ECC-91EE-9CF27F697A9B}" dt="2020-02-12T09:56:37.649" v="413" actId="1076"/>
          <ac:spMkLst>
            <pc:docMk/>
            <pc:sldMk cId="2328819976" sldId="268"/>
            <ac:spMk id="6" creationId="{0D99FE13-C596-4BE2-AC9F-D08EF5085B59}"/>
          </ac:spMkLst>
        </pc:spChg>
        <pc:spChg chg="add mod">
          <ac:chgData name="" userId="" providerId="" clId="Web-{A7A1AD7E-32BF-4ECC-91EE-9CF27F697A9B}" dt="2020-02-12T09:59:59.179" v="562" actId="14100"/>
          <ac:spMkLst>
            <pc:docMk/>
            <pc:sldMk cId="2328819976" sldId="268"/>
            <ac:spMk id="8" creationId="{307AF8C5-F22B-4BE4-8257-40E2C77E710A}"/>
          </ac:spMkLst>
        </pc:spChg>
        <pc:spChg chg="add mod">
          <ac:chgData name="" userId="" providerId="" clId="Web-{A7A1AD7E-32BF-4ECC-91EE-9CF27F697A9B}" dt="2020-02-12T10:01:36.539" v="585" actId="1076"/>
          <ac:spMkLst>
            <pc:docMk/>
            <pc:sldMk cId="2328819976" sldId="268"/>
            <ac:spMk id="9" creationId="{D1104D54-AB7F-4F32-80BB-3DECB3E380E5}"/>
          </ac:spMkLst>
        </pc:spChg>
        <pc:spChg chg="add mod">
          <ac:chgData name="" userId="" providerId="" clId="Web-{A7A1AD7E-32BF-4ECC-91EE-9CF27F697A9B}" dt="2020-02-12T10:01:27.289" v="583" actId="1076"/>
          <ac:spMkLst>
            <pc:docMk/>
            <pc:sldMk cId="2328819976" sldId="268"/>
            <ac:spMk id="10" creationId="{69532153-70A0-42D9-A485-DDA9029D1EB5}"/>
          </ac:spMkLst>
        </pc:spChg>
        <pc:spChg chg="add mod">
          <ac:chgData name="" userId="" providerId="" clId="Web-{A7A1AD7E-32BF-4ECC-91EE-9CF27F697A9B}" dt="2020-02-12T10:01:33.210" v="584" actId="1076"/>
          <ac:spMkLst>
            <pc:docMk/>
            <pc:sldMk cId="2328819976" sldId="268"/>
            <ac:spMk id="11" creationId="{8F07C846-488D-4B31-98CE-9ED172B75B1C}"/>
          </ac:spMkLst>
        </pc:spChg>
      </pc:sldChg>
      <pc:sldChg chg="addSp delSp modSp new">
        <pc:chgData name="" userId="" providerId="" clId="Web-{A7A1AD7E-32BF-4ECC-91EE-9CF27F697A9B}" dt="2020-02-12T10:37:26.693" v="1116" actId="14100"/>
        <pc:sldMkLst>
          <pc:docMk/>
          <pc:sldMk cId="220221424" sldId="269"/>
        </pc:sldMkLst>
        <pc:spChg chg="mod">
          <ac:chgData name="" userId="" providerId="" clId="Web-{A7A1AD7E-32BF-4ECC-91EE-9CF27F697A9B}" dt="2020-02-12T10:37:26.693" v="1116" actId="14100"/>
          <ac:spMkLst>
            <pc:docMk/>
            <pc:sldMk cId="220221424" sldId="269"/>
            <ac:spMk id="2" creationId="{5C991CE0-7F3A-44D0-92D4-726AAB802911}"/>
          </ac:spMkLst>
        </pc:spChg>
        <pc:spChg chg="del">
          <ac:chgData name="" userId="" providerId="" clId="Web-{A7A1AD7E-32BF-4ECC-91EE-9CF27F697A9B}" dt="2020-02-12T10:36:30.724" v="1103"/>
          <ac:spMkLst>
            <pc:docMk/>
            <pc:sldMk cId="220221424" sldId="269"/>
            <ac:spMk id="3" creationId="{5A31C9F7-E316-4549-A604-D5C3C0FFD8F2}"/>
          </ac:spMkLst>
        </pc:spChg>
        <pc:spChg chg="add mod">
          <ac:chgData name="" userId="" providerId="" clId="Web-{A7A1AD7E-32BF-4ECC-91EE-9CF27F697A9B}" dt="2020-02-12T10:37:12.411" v="1113" actId="14100"/>
          <ac:spMkLst>
            <pc:docMk/>
            <pc:sldMk cId="220221424" sldId="269"/>
            <ac:spMk id="4" creationId="{5690485E-5F29-46A5-B315-A9CDCB88AC54}"/>
          </ac:spMkLst>
        </pc:spChg>
        <pc:spChg chg="add mod">
          <ac:chgData name="" userId="" providerId="" clId="Web-{A7A1AD7E-32BF-4ECC-91EE-9CF27F697A9B}" dt="2020-02-12T10:36:53.896" v="1106" actId="1076"/>
          <ac:spMkLst>
            <pc:docMk/>
            <pc:sldMk cId="220221424" sldId="269"/>
            <ac:spMk id="5" creationId="{5E8FCF03-26D6-44E9-B53E-8950ED8A0CC9}"/>
          </ac:spMkLst>
        </pc:spChg>
        <pc:spChg chg="add mod">
          <ac:chgData name="" userId="" providerId="" clId="Web-{A7A1AD7E-32BF-4ECC-91EE-9CF27F697A9B}" dt="2020-02-12T10:36:58.583" v="1108" actId="1076"/>
          <ac:spMkLst>
            <pc:docMk/>
            <pc:sldMk cId="220221424" sldId="269"/>
            <ac:spMk id="6" creationId="{AA71EED8-40A1-4074-ADFB-955A723075BB}"/>
          </ac:spMkLst>
        </pc:spChg>
        <pc:spChg chg="add mod">
          <ac:chgData name="" userId="" providerId="" clId="Web-{A7A1AD7E-32BF-4ECC-91EE-9CF27F697A9B}" dt="2020-02-12T10:36:38.333" v="1105" actId="1076"/>
          <ac:spMkLst>
            <pc:docMk/>
            <pc:sldMk cId="220221424" sldId="269"/>
            <ac:spMk id="7" creationId="{377C4FE2-C9E9-4C32-84A5-6C5B08A0F420}"/>
          </ac:spMkLst>
        </pc:spChg>
        <pc:spChg chg="add mod">
          <ac:chgData name="" userId="" providerId="" clId="Web-{A7A1AD7E-32BF-4ECC-91EE-9CF27F697A9B}" dt="2020-02-12T10:36:53.927" v="1107" actId="1076"/>
          <ac:spMkLst>
            <pc:docMk/>
            <pc:sldMk cId="220221424" sldId="269"/>
            <ac:spMk id="8" creationId="{5026C3B3-6ED6-4685-BF09-FD41DC0AE619}"/>
          </ac:spMkLst>
        </pc:spChg>
        <pc:picChg chg="add mod ord">
          <ac:chgData name="" userId="" providerId="" clId="Web-{A7A1AD7E-32BF-4ECC-91EE-9CF27F697A9B}" dt="2020-02-12T10:37:19.318" v="1115" actId="14100"/>
          <ac:picMkLst>
            <pc:docMk/>
            <pc:sldMk cId="220221424" sldId="269"/>
            <ac:picMk id="9" creationId="{B59A66D2-8C67-4799-84A4-8367A234DD5A}"/>
          </ac:picMkLst>
        </pc:picChg>
      </pc:sldChg>
      <pc:sldChg chg="new del">
        <pc:chgData name="" userId="" providerId="" clId="Web-{A7A1AD7E-32BF-4ECC-91EE-9CF27F697A9B}" dt="2020-02-12T10:02:42.148" v="587"/>
        <pc:sldMkLst>
          <pc:docMk/>
          <pc:sldMk cId="3849419967" sldId="269"/>
        </pc:sldMkLst>
      </pc:sldChg>
      <pc:sldChg chg="addSp modSp new">
        <pc:chgData name="" userId="" providerId="" clId="Web-{A7A1AD7E-32BF-4ECC-91EE-9CF27F697A9B}" dt="2020-02-12T10:31:51.926" v="1102"/>
        <pc:sldMkLst>
          <pc:docMk/>
          <pc:sldMk cId="2082639218" sldId="270"/>
        </pc:sldMkLst>
        <pc:spChg chg="mod">
          <ac:chgData name="" userId="" providerId="" clId="Web-{A7A1AD7E-32BF-4ECC-91EE-9CF27F697A9B}" dt="2020-02-12T10:14:32.600" v="883" actId="20577"/>
          <ac:spMkLst>
            <pc:docMk/>
            <pc:sldMk cId="2082639218" sldId="270"/>
            <ac:spMk id="2" creationId="{258CFE0B-6047-4D01-9F14-B70089D7B1D6}"/>
          </ac:spMkLst>
        </pc:spChg>
        <pc:spChg chg="mod">
          <ac:chgData name="" userId="" providerId="" clId="Web-{A7A1AD7E-32BF-4ECC-91EE-9CF27F697A9B}" dt="2020-02-12T10:22:14.880" v="925" actId="14100"/>
          <ac:spMkLst>
            <pc:docMk/>
            <pc:sldMk cId="2082639218" sldId="270"/>
            <ac:spMk id="3" creationId="{9AF028F3-F4CB-4A54-B231-FFB24EAA974A}"/>
          </ac:spMkLst>
        </pc:spChg>
        <pc:spChg chg="add mod">
          <ac:chgData name="" userId="" providerId="" clId="Web-{A7A1AD7E-32BF-4ECC-91EE-9CF27F697A9B}" dt="2020-02-12T10:25:26.849" v="1099" actId="14100"/>
          <ac:spMkLst>
            <pc:docMk/>
            <pc:sldMk cId="2082639218" sldId="270"/>
            <ac:spMk id="6" creationId="{F4BA0B1B-3F37-4A46-8383-0FD55E601821}"/>
          </ac:spMkLst>
        </pc:spChg>
        <pc:picChg chg="add mod">
          <ac:chgData name="" userId="" providerId="" clId="Web-{A7A1AD7E-32BF-4ECC-91EE-9CF27F697A9B}" dt="2020-02-12T10:21:11.162" v="898" actId="14100"/>
          <ac:picMkLst>
            <pc:docMk/>
            <pc:sldMk cId="2082639218" sldId="270"/>
            <ac:picMk id="4" creationId="{CBB804A5-E0F6-489F-9B94-C3187B2BFA82}"/>
          </ac:picMkLst>
        </pc:picChg>
        <pc:picChg chg="add mod">
          <ac:chgData name="" userId="" providerId="" clId="Web-{A7A1AD7E-32BF-4ECC-91EE-9CF27F697A9B}" dt="2020-02-12T10:31:51.926" v="1102"/>
          <ac:picMkLst>
            <pc:docMk/>
            <pc:sldMk cId="2082639218" sldId="270"/>
            <ac:picMk id="7" creationId="{0BEC96F7-7779-4104-AB1D-D15CB94835D5}"/>
          </ac:picMkLst>
        </pc:picChg>
      </pc:sldChg>
      <pc:sldChg chg="modSp new">
        <pc:chgData name="" userId="" providerId="" clId="Web-{A7A1AD7E-32BF-4ECC-91EE-9CF27F697A9B}" dt="2020-02-12T10:48:49.289" v="1282" actId="20577"/>
        <pc:sldMkLst>
          <pc:docMk/>
          <pc:sldMk cId="2376236501" sldId="271"/>
        </pc:sldMkLst>
        <pc:spChg chg="mod">
          <ac:chgData name="" userId="" providerId="" clId="Web-{A7A1AD7E-32BF-4ECC-91EE-9CF27F697A9B}" dt="2020-02-12T10:48:49.289" v="1282" actId="20577"/>
          <ac:spMkLst>
            <pc:docMk/>
            <pc:sldMk cId="2376236501" sldId="271"/>
            <ac:spMk id="2" creationId="{700D26E7-945E-4B77-B68C-572E3F893667}"/>
          </ac:spMkLst>
        </pc:spChg>
        <pc:spChg chg="mod">
          <ac:chgData name="" userId="" providerId="" clId="Web-{A7A1AD7E-32BF-4ECC-91EE-9CF27F697A9B}" dt="2020-02-12T10:48:19.789" v="1278" actId="14100"/>
          <ac:spMkLst>
            <pc:docMk/>
            <pc:sldMk cId="2376236501" sldId="271"/>
            <ac:spMk id="3" creationId="{10BE503C-0582-4637-BAEB-9366FB9D942A}"/>
          </ac:spMkLst>
        </pc:spChg>
      </pc:sldChg>
      <pc:sldChg chg="modSp new">
        <pc:chgData name="" userId="" providerId="" clId="Web-{A7A1AD7E-32BF-4ECC-91EE-9CF27F697A9B}" dt="2020-02-12T10:53:36.585" v="1396" actId="20577"/>
        <pc:sldMkLst>
          <pc:docMk/>
          <pc:sldMk cId="45841182" sldId="272"/>
        </pc:sldMkLst>
        <pc:spChg chg="mod">
          <ac:chgData name="" userId="" providerId="" clId="Web-{A7A1AD7E-32BF-4ECC-91EE-9CF27F697A9B}" dt="2020-02-12T10:52:01.210" v="1334" actId="14100"/>
          <ac:spMkLst>
            <pc:docMk/>
            <pc:sldMk cId="45841182" sldId="272"/>
            <ac:spMk id="2" creationId="{EC9F174A-8272-4B22-B767-95C0EFBD800E}"/>
          </ac:spMkLst>
        </pc:spChg>
        <pc:spChg chg="mod">
          <ac:chgData name="" userId="" providerId="" clId="Web-{A7A1AD7E-32BF-4ECC-91EE-9CF27F697A9B}" dt="2020-02-12T10:53:36.585" v="1396" actId="20577"/>
          <ac:spMkLst>
            <pc:docMk/>
            <pc:sldMk cId="45841182" sldId="272"/>
            <ac:spMk id="3" creationId="{31FA8628-AB82-4FFF-A77B-FF1D6E1C5D3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6380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11695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3080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95954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201886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213761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91506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53046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75731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9625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1291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5855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7018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97822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6990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4097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41616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93928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  <p:sldLayoutId id="2147483803" r:id="rId15"/>
    <p:sldLayoutId id="2147483804" r:id="rId16"/>
    <p:sldLayoutId id="214748380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unews.ru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hyperlink" Target="https://rg.ru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bilet.worldskills.ru/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gif"/><Relationship Id="rId4" Type="http://schemas.openxmlformats.org/officeDocument/2006/relationships/hyperlink" Target="http://atlas100.ru/about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7" Target="../media/image8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7.jpeg" Type="http://schemas.openxmlformats.org/officeDocument/2006/relationships/image"/><Relationship Id="rId5" Target="../media/image6.jpeg" Type="http://schemas.openxmlformats.org/officeDocument/2006/relationships/image"/><Relationship Id="rId4" Target="../media/image5.png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8" Target="../media/image20.jpeg" Type="http://schemas.openxmlformats.org/officeDocument/2006/relationships/image"/><Relationship Id="rId3" Target="../media/image15.jpeg" Type="http://schemas.openxmlformats.org/officeDocument/2006/relationships/image"/><Relationship Id="rId7" Target="../media/image19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8.jpeg" Type="http://schemas.openxmlformats.org/officeDocument/2006/relationships/image"/><Relationship Id="rId5" Target="../media/image17.jpeg" Type="http://schemas.openxmlformats.org/officeDocument/2006/relationships/image"/><Relationship Id="rId4" Target="../media/image16.jpeg" Type="http://schemas.openxmlformats.org/officeDocument/2006/relationships/image"/><Relationship Id="rId9" Target="../media/image21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61" y="148855"/>
            <a:ext cx="8574622" cy="4072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atin typeface="Arial"/>
                <a:cs typeface="Arial"/>
              </a:rPr>
              <a:t/>
            </a:r>
            <a:br>
              <a:rPr lang="ru-RU" sz="4800" b="1" dirty="0" smtClean="0">
                <a:latin typeface="Arial"/>
                <a:cs typeface="Arial"/>
              </a:rPr>
            </a:br>
            <a:r>
              <a:rPr lang="ru-RU" sz="4800" b="1" dirty="0">
                <a:latin typeface="Arial"/>
                <a:cs typeface="Arial"/>
              </a:rPr>
              <a:t/>
            </a:r>
            <a:br>
              <a:rPr lang="ru-RU" sz="4800" b="1" dirty="0">
                <a:latin typeface="Arial"/>
                <a:cs typeface="Arial"/>
              </a:rPr>
            </a:br>
            <a:r>
              <a:rPr lang="ru-RU" sz="4800" b="1" dirty="0" smtClean="0">
                <a:latin typeface="Arial"/>
                <a:cs typeface="Arial"/>
              </a:rPr>
              <a:t/>
            </a:r>
            <a:br>
              <a:rPr lang="ru-RU" sz="4800" b="1" dirty="0" smtClean="0">
                <a:latin typeface="Arial"/>
                <a:cs typeface="Arial"/>
              </a:rPr>
            </a:br>
            <a:r>
              <a:rPr lang="ru-RU" sz="4800" b="1" dirty="0">
                <a:latin typeface="Arial"/>
                <a:cs typeface="Arial"/>
              </a:rPr>
              <a:t/>
            </a:r>
            <a:br>
              <a:rPr lang="ru-RU" sz="4800" b="1" dirty="0">
                <a:latin typeface="Arial"/>
                <a:cs typeface="Arial"/>
              </a:rPr>
            </a:br>
            <a:r>
              <a:rPr lang="ru-RU" sz="4800" b="1" dirty="0" smtClean="0">
                <a:latin typeface="Arial"/>
                <a:cs typeface="Arial"/>
              </a:rPr>
              <a:t/>
            </a:r>
            <a:br>
              <a:rPr lang="ru-RU" sz="4800" b="1" dirty="0" smtClean="0">
                <a:latin typeface="Arial"/>
                <a:cs typeface="Arial"/>
              </a:rPr>
            </a:br>
            <a:r>
              <a:rPr lang="ru-RU" sz="5300" b="1" dirty="0" smtClean="0">
                <a:latin typeface="Arial"/>
                <a:cs typeface="Arial"/>
              </a:rPr>
              <a:t>Человек в обществе.</a:t>
            </a:r>
            <a:br>
              <a:rPr lang="ru-RU" sz="5300" b="1" dirty="0" smtClean="0">
                <a:latin typeface="Arial"/>
                <a:cs typeface="Arial"/>
              </a:rPr>
            </a:br>
            <a:r>
              <a:rPr lang="ru-RU" sz="4800" b="1" dirty="0" smtClean="0">
                <a:latin typeface="Arial"/>
                <a:cs typeface="Arial"/>
              </a:rPr>
              <a:t>Билет в моё успешное будущее.</a:t>
            </a:r>
            <a:br>
              <a:rPr lang="ru-RU" sz="4800" b="1" dirty="0" smtClean="0">
                <a:latin typeface="Arial"/>
                <a:cs typeface="Arial"/>
              </a:rPr>
            </a:br>
            <a:r>
              <a:rPr lang="ru-RU" sz="4800" b="1" dirty="0" smtClean="0">
                <a:latin typeface="Arial"/>
                <a:cs typeface="Arial"/>
              </a:rPr>
              <a:t/>
            </a:r>
            <a:br>
              <a:rPr lang="ru-RU" sz="4800" b="1" dirty="0" smtClean="0">
                <a:latin typeface="Arial"/>
                <a:cs typeface="Arial"/>
              </a:rPr>
            </a:br>
            <a:endParaRPr lang="ru-RU" sz="4800" dirty="0">
              <a:latin typeface="Arial"/>
              <a:cs typeface="Arial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7000" y="3996267"/>
            <a:ext cx="9029229" cy="2624986"/>
          </a:xfr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ru-RU" sz="2400" b="1" dirty="0">
                <a:latin typeface="Arial"/>
                <a:cs typeface="Arial"/>
              </a:rPr>
              <a:t>Урок обществознания в </a:t>
            </a:r>
            <a:r>
              <a:rPr lang="ru-RU" sz="2400" b="1" dirty="0" smtClean="0">
                <a:latin typeface="Arial"/>
                <a:cs typeface="Arial"/>
              </a:rPr>
              <a:t>10 </a:t>
            </a:r>
            <a:r>
              <a:rPr lang="ru-RU" sz="2400" b="1" dirty="0">
                <a:latin typeface="Arial"/>
                <a:cs typeface="Arial"/>
              </a:rPr>
              <a:t>классе, </a:t>
            </a:r>
            <a:endParaRPr lang="ru-RU" sz="2400" dirty="0">
              <a:latin typeface="Arial"/>
              <a:cs typeface="Arial"/>
            </a:endParaRPr>
          </a:p>
          <a:p>
            <a:pPr algn="ctr"/>
            <a:r>
              <a:rPr lang="ru-RU" sz="2400" b="1" dirty="0">
                <a:latin typeface="Arial"/>
                <a:cs typeface="Arial"/>
              </a:rPr>
              <a:t>УМК Л. Н. Боголюбов.</a:t>
            </a:r>
            <a:endParaRPr lang="ru-RU" sz="2400" dirty="0">
              <a:latin typeface="Arial"/>
              <a:cs typeface="Arial"/>
            </a:endParaRPr>
          </a:p>
          <a:p>
            <a:pPr algn="ctr"/>
            <a:r>
              <a:rPr lang="ru-RU" sz="2400" b="1" dirty="0">
                <a:latin typeface="Arial"/>
                <a:cs typeface="Arial"/>
              </a:rPr>
              <a:t>Учитель. </a:t>
            </a:r>
            <a:r>
              <a:rPr lang="ru-RU" sz="2400" b="1" dirty="0" err="1">
                <a:latin typeface="Arial"/>
                <a:cs typeface="Arial"/>
              </a:rPr>
              <a:t>Скабёлкин</a:t>
            </a:r>
            <a:r>
              <a:rPr lang="ru-RU" sz="2400" b="1" dirty="0">
                <a:latin typeface="Arial"/>
                <a:cs typeface="Arial"/>
              </a:rPr>
              <a:t> К. Ю.  учитель обществознания МБОУ "</a:t>
            </a:r>
            <a:r>
              <a:rPr lang="ru-RU" sz="2400" b="1" dirty="0" err="1">
                <a:latin typeface="Arial"/>
                <a:cs typeface="Arial"/>
              </a:rPr>
              <a:t>Горковская</a:t>
            </a:r>
            <a:r>
              <a:rPr lang="ru-RU" sz="2400" b="1" dirty="0">
                <a:latin typeface="Arial"/>
                <a:cs typeface="Arial"/>
              </a:rPr>
              <a:t> СОШ", </a:t>
            </a:r>
            <a:r>
              <a:rPr lang="ru-RU" sz="2400" b="1" dirty="0" err="1">
                <a:latin typeface="Arial"/>
                <a:cs typeface="Arial"/>
              </a:rPr>
              <a:t>Шурышкарский</a:t>
            </a:r>
            <a:r>
              <a:rPr lang="ru-RU" sz="2400" b="1" dirty="0">
                <a:latin typeface="Arial"/>
                <a:cs typeface="Arial"/>
              </a:rPr>
              <a:t> район, ЯНАО, 2020 г.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86285" y="996253"/>
            <a:ext cx="3301023" cy="274157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5165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13523CB-4766-4A3C-AAAA-05D84DC2A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703" y="156755"/>
            <a:ext cx="6936378" cy="940526"/>
          </a:xfr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>
                <a:latin typeface="Arial"/>
                <a:ea typeface="+mj-lt"/>
                <a:cs typeface="+mj-lt"/>
              </a:rPr>
              <a:t>Работа в основных группах.</a:t>
            </a:r>
            <a:endParaRPr lang="ru-RU" b="1" dirty="0">
              <a:latin typeface="Arial"/>
              <a:cs typeface="Arial"/>
            </a:endParaRPr>
          </a:p>
        </p:txBody>
      </p:sp>
      <p:pic>
        <p:nvPicPr>
          <p:cNvPr id="4" name="Рисунок 4" descr="Изображение выглядит как тарелка, компьютер, часы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F6F11EFD-0C3E-4074-B4C4-B009EAD51A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1885" y="1208971"/>
            <a:ext cx="1718021" cy="147080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DE7C14AE-353F-43BD-9935-1107E8E92682}"/>
              </a:ext>
            </a:extLst>
          </p:cNvPr>
          <p:cNvSpPr/>
          <p:nvPr/>
        </p:nvSpPr>
        <p:spPr>
          <a:xfrm>
            <a:off x="3199256" y="2477464"/>
            <a:ext cx="2884096" cy="68436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/>
                <a:cs typeface="Arial"/>
              </a:rPr>
              <a:t>    V      Я это знаю.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A96E08D0-7A9B-4DF8-89D8-0D620FE9FD73}"/>
              </a:ext>
            </a:extLst>
          </p:cNvPr>
          <p:cNvSpPr/>
          <p:nvPr/>
        </p:nvSpPr>
        <p:spPr>
          <a:xfrm>
            <a:off x="3236207" y="4386440"/>
            <a:ext cx="2884098" cy="67384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/>
                <a:cs typeface="Arial"/>
              </a:rPr>
              <a:t>-    </a:t>
            </a:r>
            <a:r>
              <a:rPr lang="ru-RU" sz="2000" b="1" dirty="0" smtClean="0">
                <a:solidFill>
                  <a:schemeClr val="tx1"/>
                </a:solidFill>
                <a:latin typeface="Arial"/>
                <a:cs typeface="Arial"/>
              </a:rPr>
              <a:t>Я думал иначе.</a:t>
            </a:r>
            <a:endParaRPr lang="ru-RU" sz="20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7EE696BF-180A-4D34-ACF1-34E5C75B27EE}"/>
              </a:ext>
            </a:extLst>
          </p:cNvPr>
          <p:cNvSpPr/>
          <p:nvPr/>
        </p:nvSpPr>
        <p:spPr>
          <a:xfrm>
            <a:off x="3197460" y="3465228"/>
            <a:ext cx="2884097" cy="71311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/>
                <a:cs typeface="Arial"/>
              </a:rPr>
              <a:t>+   Новая для меня информация.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E4E88CA3-C27C-4EF7-9D03-22CE8828103D}"/>
              </a:ext>
            </a:extLst>
          </p:cNvPr>
          <p:cNvSpPr/>
          <p:nvPr/>
        </p:nvSpPr>
        <p:spPr>
          <a:xfrm>
            <a:off x="3247471" y="5264281"/>
            <a:ext cx="2884097" cy="68436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/>
                <a:cs typeface="Arial"/>
              </a:rPr>
              <a:t>?        Это мне непонятно. 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2603781A-93A9-4BB5-88BF-AD0F3BBAE190}"/>
              </a:ext>
            </a:extLst>
          </p:cNvPr>
          <p:cNvSpPr/>
          <p:nvPr/>
        </p:nvSpPr>
        <p:spPr>
          <a:xfrm>
            <a:off x="6306581" y="3437303"/>
            <a:ext cx="2769078" cy="6987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/>
                <a:cs typeface="Arial"/>
              </a:rPr>
              <a:t>Выделить новое: термины или фразу.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B3BB5BEF-1661-419D-BBB0-BEDC2A56FBD8}"/>
              </a:ext>
            </a:extLst>
          </p:cNvPr>
          <p:cNvSpPr/>
          <p:nvPr/>
        </p:nvSpPr>
        <p:spPr>
          <a:xfrm>
            <a:off x="6279558" y="2484695"/>
            <a:ext cx="2783456" cy="6843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/>
                <a:cs typeface="Arial"/>
              </a:rPr>
              <a:t>Тезисно сообщить, что известно.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57790EEA-2D52-4515-BCAA-A01B27C49608}"/>
              </a:ext>
            </a:extLst>
          </p:cNvPr>
          <p:cNvSpPr/>
          <p:nvPr/>
        </p:nvSpPr>
        <p:spPr>
          <a:xfrm>
            <a:off x="6306124" y="4387781"/>
            <a:ext cx="2783456" cy="6693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/>
                <a:cs typeface="Arial"/>
              </a:rPr>
              <a:t>Отметить противоречия.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30A4F77-24B8-4D89-8973-29C2F2245456}"/>
              </a:ext>
            </a:extLst>
          </p:cNvPr>
          <p:cNvSpPr/>
          <p:nvPr/>
        </p:nvSpPr>
        <p:spPr>
          <a:xfrm>
            <a:off x="6318287" y="5273748"/>
            <a:ext cx="2783456" cy="6699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/>
                <a:cs typeface="Arial"/>
              </a:rPr>
              <a:t>Записать возникший вопрос.</a:t>
            </a:r>
          </a:p>
        </p:txBody>
      </p:sp>
      <p:pic>
        <p:nvPicPr>
          <p:cNvPr id="5" name="Рисунок 5" descr="Изображение выглядит как черный, рубашка, женщина, стол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EF39E44E-C9C4-4673-B6DA-F730E3D0E1C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70852" y="1438"/>
            <a:ext cx="2355011" cy="157863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Рисунок 8" descr="Изображение выглядит как черный, рисунок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9E68CA12-C306-4889-BC49-EF2121FF2D9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915" y="4346467"/>
            <a:ext cx="2294442" cy="2254009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D10907E9-7097-4AB5-AFD5-06B9361ECB44}"/>
              </a:ext>
            </a:extLst>
          </p:cNvPr>
          <p:cNvSpPr/>
          <p:nvPr/>
        </p:nvSpPr>
        <p:spPr>
          <a:xfrm>
            <a:off x="1010635" y="3574060"/>
            <a:ext cx="1705154" cy="511834"/>
          </a:xfrm>
          <a:prstGeom prst="rect">
            <a:avLst/>
          </a:prstGeom>
          <a:solidFill>
            <a:srgbClr val="00B0F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F24C0460-9B3B-4685-8865-C820377532E2}"/>
              </a:ext>
            </a:extLst>
          </p:cNvPr>
          <p:cNvSpPr/>
          <p:nvPr/>
        </p:nvSpPr>
        <p:spPr>
          <a:xfrm>
            <a:off x="5225748" y="1863536"/>
            <a:ext cx="1662022" cy="454325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5E46E862-ECDF-4873-BBA6-3DA1EF4DA4B1}"/>
              </a:ext>
            </a:extLst>
          </p:cNvPr>
          <p:cNvSpPr/>
          <p:nvPr/>
        </p:nvSpPr>
        <p:spPr>
          <a:xfrm>
            <a:off x="9746623" y="3638173"/>
            <a:ext cx="1647645" cy="547971"/>
          </a:xfrm>
          <a:prstGeom prst="rect">
            <a:avLst/>
          </a:prstGeom>
          <a:solidFill>
            <a:srgbClr val="F4A10C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791601" y="3143851"/>
            <a:ext cx="1444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/>
                <a:cs typeface="Arial"/>
              </a:rPr>
              <a:t>Сайт </a:t>
            </a:r>
            <a:r>
              <a:rPr lang="en-US" b="1" dirty="0" smtClean="0">
                <a:latin typeface="Arial"/>
                <a:cs typeface="Arial"/>
              </a:rPr>
              <a:t>RG.ru</a:t>
            </a:r>
            <a:endParaRPr lang="ru-RU" b="1" dirty="0">
              <a:latin typeface="Arial"/>
              <a:cs typeface="Arial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57119" y="3106002"/>
            <a:ext cx="24257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/>
                <a:cs typeface="Arial"/>
              </a:rPr>
              <a:t>Сайт EDUNEWS.</a:t>
            </a:r>
            <a:r>
              <a:rPr lang="en-US" b="1" dirty="0" smtClean="0">
                <a:latin typeface="Arial"/>
                <a:cs typeface="Arial"/>
              </a:rPr>
              <a:t>ru</a:t>
            </a:r>
            <a:r>
              <a:rPr lang="ru-RU" b="1" dirty="0" smtClean="0">
                <a:latin typeface="Arial"/>
                <a:cs typeface="Arial"/>
              </a:rPr>
              <a:t> </a:t>
            </a:r>
            <a:endParaRPr lang="ru-RU" b="1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06982" y="1391697"/>
            <a:ext cx="2741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Информационные листы</a:t>
            </a:r>
            <a:endParaRPr lang="ru-RU" b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516944" y="4423819"/>
            <a:ext cx="2164706" cy="2164706"/>
          </a:xfrm>
          <a:prstGeom prst="rect">
            <a:avLst/>
          </a:prstGeom>
        </p:spPr>
      </p:pic>
      <p:pic>
        <p:nvPicPr>
          <p:cNvPr id="26" name="Рисунок 25" descr="минуты-хронометрируют-значок-на-розовой-предпосылке-13721312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15647" y="1"/>
            <a:ext cx="1985554" cy="159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876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07B4D3-A6B5-49D7-B425-538D52512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7497" y="139460"/>
            <a:ext cx="3931920" cy="1206260"/>
          </a:xfr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>
                <a:latin typeface="Arial"/>
                <a:cs typeface="Arial"/>
              </a:rPr>
              <a:t>Работа в группе экспертов:</a:t>
            </a:r>
          </a:p>
        </p:txBody>
      </p:sp>
      <p:pic>
        <p:nvPicPr>
          <p:cNvPr id="5" name="Рисунок 5" descr="Изображение выглядит как компьютер, черный, сидит, клавиатура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9CA92829-712C-4B37-8A68-4E2BAB5653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796" y="-3594"/>
            <a:ext cx="2474676" cy="1858520"/>
          </a:xfr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8AFE38B-5E1B-4404-A2EE-B0AD2BF4305F}"/>
              </a:ext>
            </a:extLst>
          </p:cNvPr>
          <p:cNvSpPr txBox="1"/>
          <p:nvPr/>
        </p:nvSpPr>
        <p:spPr>
          <a:xfrm>
            <a:off x="8289985" y="181154"/>
            <a:ext cx="3907766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>
                <a:latin typeface="Arial"/>
                <a:cs typeface="Arial"/>
              </a:rPr>
              <a:t>* Объединиться по цвету.</a:t>
            </a:r>
          </a:p>
          <a:p>
            <a:r>
              <a:rPr lang="ru-RU" sz="2000" b="1" dirty="0">
                <a:latin typeface="Arial"/>
                <a:cs typeface="Arial"/>
              </a:rPr>
              <a:t>* Обсудить информацию.</a:t>
            </a:r>
          </a:p>
          <a:p>
            <a:r>
              <a:rPr lang="ru-RU" sz="2000" b="1" dirty="0">
                <a:latin typeface="Arial"/>
                <a:cs typeface="Arial"/>
              </a:rPr>
              <a:t>* Подготовить ответ.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9F4A476-C2F5-45AF-9D5C-033841201F6F}"/>
              </a:ext>
            </a:extLst>
          </p:cNvPr>
          <p:cNvSpPr txBox="1"/>
          <p:nvPr/>
        </p:nvSpPr>
        <p:spPr>
          <a:xfrm>
            <a:off x="822961" y="2484664"/>
            <a:ext cx="6230982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latin typeface="Arial"/>
                <a:cs typeface="Arial"/>
              </a:rPr>
              <a:t>Что такое общество?</a:t>
            </a:r>
            <a:endParaRPr lang="ru-RU" sz="2000" b="1" dirty="0">
              <a:latin typeface="Arial"/>
              <a:cs typeface="Arial"/>
            </a:endParaRPr>
          </a:p>
          <a:p>
            <a:r>
              <a:rPr lang="ru-RU" sz="2000" b="1" dirty="0" smtClean="0">
                <a:latin typeface="Arial"/>
                <a:cs typeface="Arial"/>
              </a:rPr>
              <a:t>Какие  отношения называют общественными?</a:t>
            </a:r>
          </a:p>
          <a:p>
            <a:r>
              <a:rPr lang="ru-RU" sz="2000" b="1" dirty="0" smtClean="0">
                <a:latin typeface="Arial"/>
                <a:cs typeface="Arial"/>
              </a:rPr>
              <a:t>Изучив текст, составьте схему, характеризующую статичное и динамичное общество. </a:t>
            </a:r>
          </a:p>
          <a:p>
            <a:endParaRPr lang="ru-RU" sz="2000" b="1" dirty="0">
              <a:latin typeface="Arial"/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0D99FE13-C596-4BE2-AC9F-D08EF5085B59}"/>
              </a:ext>
            </a:extLst>
          </p:cNvPr>
          <p:cNvSpPr txBox="1"/>
          <p:nvPr/>
        </p:nvSpPr>
        <p:spPr>
          <a:xfrm>
            <a:off x="7040881" y="2293728"/>
            <a:ext cx="5155972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>
                <a:latin typeface="Arial"/>
                <a:cs typeface="Arial"/>
              </a:rPr>
              <a:t>Сайт EDUNEWS.</a:t>
            </a:r>
            <a:r>
              <a:rPr lang="en-US" sz="2000" b="1" dirty="0">
                <a:latin typeface="Arial"/>
                <a:cs typeface="Arial"/>
              </a:rPr>
              <a:t>RU</a:t>
            </a:r>
            <a:r>
              <a:rPr lang="ru-RU" sz="2000" b="1" dirty="0">
                <a:latin typeface="Arial"/>
                <a:cs typeface="Arial"/>
              </a:rPr>
              <a:t> </a:t>
            </a:r>
            <a:r>
              <a:rPr lang="en-US" sz="2000" b="1" dirty="0" smtClean="0">
                <a:latin typeface="Arial"/>
                <a:cs typeface="Arial"/>
                <a:hlinkClick r:id="rId3"/>
              </a:rPr>
              <a:t>https://edunews.ru/</a:t>
            </a:r>
            <a:r>
              <a:rPr lang="ru-RU" sz="2000" b="1" dirty="0" smtClean="0">
                <a:latin typeface="Arial"/>
                <a:cs typeface="Arial"/>
              </a:rPr>
              <a:t> </a:t>
            </a:r>
          </a:p>
          <a:p>
            <a:r>
              <a:rPr lang="ru-RU" sz="2000" b="1" dirty="0" smtClean="0">
                <a:latin typeface="Arial"/>
                <a:cs typeface="Arial"/>
              </a:rPr>
              <a:t>Всё для поступающих.</a:t>
            </a:r>
          </a:p>
          <a:p>
            <a:r>
              <a:rPr lang="ru-RU" sz="2000" b="1" dirty="0" smtClean="0">
                <a:latin typeface="Arial"/>
                <a:cs typeface="Arial"/>
              </a:rPr>
              <a:t>Какую </a:t>
            </a:r>
            <a:r>
              <a:rPr lang="ru-RU" sz="2000" b="1" dirty="0">
                <a:latin typeface="Arial"/>
                <a:cs typeface="Arial"/>
              </a:rPr>
              <a:t>информацию содержит сайт?</a:t>
            </a:r>
          </a:p>
          <a:p>
            <a:r>
              <a:rPr lang="ru-RU" sz="2000" b="1" dirty="0">
                <a:latin typeface="Arial"/>
                <a:cs typeface="Arial"/>
              </a:rPr>
              <a:t>Чем она полезна?</a:t>
            </a:r>
          </a:p>
          <a:p>
            <a:r>
              <a:rPr lang="ru-RU" sz="2000" b="1" dirty="0">
                <a:latin typeface="Arial"/>
                <a:cs typeface="Arial"/>
              </a:rPr>
              <a:t>Топ - 10 профессий, востребованных в России.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07AF8C5-F22B-4BE4-8257-40E2C77E710A}"/>
              </a:ext>
            </a:extLst>
          </p:cNvPr>
          <p:cNvSpPr txBox="1"/>
          <p:nvPr/>
        </p:nvSpPr>
        <p:spPr>
          <a:xfrm>
            <a:off x="2836487" y="4676502"/>
            <a:ext cx="4766095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>
                <a:latin typeface="Arial"/>
                <a:cs typeface="Arial"/>
              </a:rPr>
              <a:t>Сайт </a:t>
            </a:r>
            <a:r>
              <a:rPr lang="en-US" sz="2000" b="1" dirty="0" smtClean="0">
                <a:latin typeface="Arial"/>
                <a:cs typeface="Arial"/>
              </a:rPr>
              <a:t>RG.RU</a:t>
            </a:r>
            <a:r>
              <a:rPr lang="ru-RU" sz="2000" b="1" dirty="0" smtClean="0">
                <a:latin typeface="Arial"/>
                <a:cs typeface="Arial"/>
              </a:rPr>
              <a:t> </a:t>
            </a:r>
            <a:r>
              <a:rPr lang="en-US" sz="2000" b="1" dirty="0" smtClean="0">
                <a:latin typeface="Arial"/>
                <a:cs typeface="Arial"/>
                <a:hlinkClick r:id="rId4"/>
              </a:rPr>
              <a:t>https://rg.ru/</a:t>
            </a:r>
            <a:r>
              <a:rPr lang="ru-RU" sz="2000" b="1" dirty="0" smtClean="0">
                <a:latin typeface="Arial"/>
                <a:cs typeface="Arial"/>
              </a:rPr>
              <a:t> </a:t>
            </a:r>
          </a:p>
          <a:p>
            <a:r>
              <a:rPr lang="ru-RU" sz="2000" b="1" dirty="0" smtClean="0">
                <a:latin typeface="Arial"/>
                <a:cs typeface="Arial"/>
              </a:rPr>
              <a:t>Опрос о планах и опасениях молодых россиян.</a:t>
            </a:r>
          </a:p>
          <a:p>
            <a:r>
              <a:rPr lang="ru-RU" sz="2000" b="1" dirty="0" smtClean="0">
                <a:latin typeface="Arial"/>
                <a:cs typeface="Arial"/>
              </a:rPr>
              <a:t>Мнение респондентов.</a:t>
            </a:r>
          </a:p>
          <a:p>
            <a:r>
              <a:rPr lang="ru-RU" sz="2000" b="1" dirty="0" smtClean="0">
                <a:latin typeface="Arial"/>
                <a:cs typeface="Arial"/>
              </a:rPr>
              <a:t>Приоритеты молодёжи. Их риски.</a:t>
            </a:r>
            <a:endParaRPr lang="ru-RU" sz="2000" b="1" dirty="0">
              <a:latin typeface="Arial"/>
              <a:cs typeface="Arial"/>
            </a:endParaRPr>
          </a:p>
          <a:p>
            <a:endParaRPr lang="ru-RU" sz="2000" b="1" dirty="0">
              <a:latin typeface="Arial"/>
              <a:cs typeface="Arial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D1104D54-AB7F-4F32-80BB-3DECB3E380E5}"/>
              </a:ext>
            </a:extLst>
          </p:cNvPr>
          <p:cNvSpPr/>
          <p:nvPr/>
        </p:nvSpPr>
        <p:spPr>
          <a:xfrm>
            <a:off x="1045678" y="1940520"/>
            <a:ext cx="1503871" cy="569344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69532153-70A0-42D9-A485-DDA9029D1EB5}"/>
              </a:ext>
            </a:extLst>
          </p:cNvPr>
          <p:cNvSpPr/>
          <p:nvPr/>
        </p:nvSpPr>
        <p:spPr>
          <a:xfrm>
            <a:off x="9091749" y="1518805"/>
            <a:ext cx="1672147" cy="598098"/>
          </a:xfrm>
          <a:prstGeom prst="rect">
            <a:avLst/>
          </a:prstGeom>
          <a:solidFill>
            <a:srgbClr val="00B0F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F07C846-488D-4B31-98CE-9ED172B75B1C}"/>
              </a:ext>
            </a:extLst>
          </p:cNvPr>
          <p:cNvSpPr/>
          <p:nvPr/>
        </p:nvSpPr>
        <p:spPr>
          <a:xfrm>
            <a:off x="889260" y="4698468"/>
            <a:ext cx="1590135" cy="583721"/>
          </a:xfrm>
          <a:prstGeom prst="rect">
            <a:avLst/>
          </a:prstGeom>
          <a:solidFill>
            <a:srgbClr val="F3850D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1943" y="-1"/>
            <a:ext cx="1920240" cy="184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2881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69817"/>
            <a:ext cx="10018713" cy="35269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 descr="Российская газета&quot; от 12.09.2016 г. - Виктор Хайков: для повышения глубины  нефтепереработки отрасли нужна стимулирующая и прогнозируемая госполити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9634" y="168681"/>
            <a:ext cx="5275943" cy="181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G_20200830_1611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468" y="182880"/>
            <a:ext cx="4858669" cy="6675120"/>
          </a:xfrm>
          <a:prstGeom prst="rect">
            <a:avLst/>
          </a:prstGeom>
        </p:spPr>
      </p:pic>
      <p:pic>
        <p:nvPicPr>
          <p:cNvPr id="5" name="Содержимое 4" descr="Изображение выглядит как снимок экрана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6EEA28C1-BEDE-42AA-95E2-65F2EE1035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913017" y="1227909"/>
            <a:ext cx="3304903" cy="5630091"/>
          </a:xfrm>
          <a:ln w="38100">
            <a:solidFill>
              <a:schemeClr val="accent3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818811" y="2103120"/>
            <a:ext cx="4990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Планы и опасения молодых россиян.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439987" y="2522341"/>
          <a:ext cx="5368835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4678"/>
                <a:gridCol w="1404157"/>
              </a:tblGrid>
              <a:tr h="2440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Приоритеты молодых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4400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Семейные ценности.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74,8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357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Профессиональная самореализация.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42,2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4400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Дружба.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38,6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4400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Образование.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36,15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4400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Богатство.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17,2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4400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Слава.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4,6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505304" y="5207483"/>
          <a:ext cx="5329646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8856"/>
                <a:gridCol w="1410790"/>
              </a:tblGrid>
              <a:tr h="27643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Риски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643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Безработица.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60,8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643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Не найти своё место.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53,6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643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Не реализация личного потенциала.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C991CE0-7F3A-44D0-92D4-726AAB802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2160" y="268857"/>
            <a:ext cx="7890864" cy="961844"/>
          </a:xfr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/>
          <a:lstStyle/>
          <a:p>
            <a:r>
              <a:rPr lang="ru-RU" b="1" dirty="0">
                <a:latin typeface="Arial"/>
                <a:cs typeface="Arial"/>
              </a:rPr>
              <a:t>SWOT - анализ.</a:t>
            </a:r>
          </a:p>
        </p:txBody>
      </p:sp>
      <p:pic>
        <p:nvPicPr>
          <p:cNvPr id="9" name="Рисунок 9" descr="Изображение выглядит как еда, знак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B59A66D2-8C67-4799-84A4-8367A234DD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4335"/>
            <a:ext cx="3235804" cy="2243766"/>
          </a:xfrm>
          <a:ln w="38100">
            <a:solidFill>
              <a:schemeClr val="bg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5690485E-5F29-46A5-B315-A9CDCB88AC54}"/>
              </a:ext>
            </a:extLst>
          </p:cNvPr>
          <p:cNvSpPr txBox="1"/>
          <p:nvPr/>
        </p:nvSpPr>
        <p:spPr>
          <a:xfrm>
            <a:off x="3670663" y="1697022"/>
            <a:ext cx="7850778" cy="646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latin typeface="Arial"/>
                <a:cs typeface="Arial"/>
              </a:rPr>
              <a:t>Чего хочет молодёжь?</a:t>
            </a:r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377C4FE2-C9E9-4C32-84A5-6C5B08A0F420}"/>
              </a:ext>
            </a:extLst>
          </p:cNvPr>
          <p:cNvSpPr/>
          <p:nvPr/>
        </p:nvSpPr>
        <p:spPr>
          <a:xfrm>
            <a:off x="613954" y="3594959"/>
            <a:ext cx="5532785" cy="2374767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solidFill>
                  <a:schemeClr val="tx1"/>
                </a:solidFill>
                <a:latin typeface="Arial"/>
                <a:cs typeface="Arial"/>
              </a:rPr>
              <a:t>ВОЗМОЖНОСТИ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Arial"/>
                <a:cs typeface="Arial"/>
              </a:rPr>
              <a:t>Реализовать свои возможности и способности.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Arial"/>
                <a:cs typeface="Arial"/>
              </a:rPr>
              <a:t>Создание крепкой и гармоничной семьи.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Arial"/>
                <a:cs typeface="Arial"/>
              </a:rPr>
              <a:t>Найти хороших друзей.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5026C3B3-6ED6-4685-BF09-FD41DC0AE619}"/>
              </a:ext>
            </a:extLst>
          </p:cNvPr>
          <p:cNvSpPr/>
          <p:nvPr/>
        </p:nvSpPr>
        <p:spPr>
          <a:xfrm>
            <a:off x="6755325" y="3608022"/>
            <a:ext cx="4766115" cy="2374767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solidFill>
                  <a:schemeClr val="tx1"/>
                </a:solidFill>
                <a:latin typeface="Arial"/>
                <a:cs typeface="Arial"/>
              </a:rPr>
              <a:t>РИСКИ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/>
                <a:cs typeface="Arial"/>
              </a:rPr>
              <a:t>Безработица.                              Нереализованность. </a:t>
            </a:r>
            <a:endParaRPr lang="ru-RU" sz="2400" b="1" dirty="0">
              <a:solidFill>
                <a:schemeClr val="tx1"/>
              </a:solidFill>
              <a:latin typeface="Arial"/>
              <a:cs typeface="Arial"/>
            </a:endParaRP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2022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8CFE0B-6047-4D01-9F14-B70089D7B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896" y="225725"/>
            <a:ext cx="11025128" cy="803693"/>
          </a:xfr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latin typeface="Arial"/>
                <a:cs typeface="Arial"/>
              </a:rPr>
              <a:t>       Рефлексия.           </a:t>
            </a:r>
            <a:r>
              <a:rPr lang="ru-RU" b="1" dirty="0" smtClean="0">
                <a:latin typeface="Arial"/>
                <a:cs typeface="Arial"/>
              </a:rPr>
              <a:t>Домашнее задание. </a:t>
            </a:r>
            <a:r>
              <a:rPr lang="ru-RU" b="1" dirty="0">
                <a:latin typeface="Arial"/>
                <a:cs typeface="Arial"/>
              </a:rPr>
              <a:t>      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AF028F3-F4CB-4A54-B231-FFB24EAA97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9513" y="5316540"/>
            <a:ext cx="10162487" cy="1082617"/>
          </a:xfrm>
        </p:spPr>
        <p:txBody>
          <a:bodyPr>
            <a:normAutofit/>
          </a:bodyPr>
          <a:lstStyle/>
          <a:p>
            <a:r>
              <a:rPr lang="ru-RU" b="1" dirty="0">
                <a:latin typeface="Arial"/>
                <a:ea typeface="+mn-lt"/>
                <a:cs typeface="+mn-lt"/>
              </a:rPr>
              <a:t>ЛЕПТА - </a:t>
            </a:r>
            <a:r>
              <a:rPr lang="ru-RU" b="1" u="sng" dirty="0">
                <a:latin typeface="Arial"/>
                <a:ea typeface="+mn-lt"/>
                <a:cs typeface="+mn-lt"/>
              </a:rPr>
              <a:t>древнегреческая монета. </a:t>
            </a:r>
            <a:r>
              <a:rPr lang="ru-RU" b="1" dirty="0">
                <a:latin typeface="Arial"/>
                <a:ea typeface="+mn-lt"/>
                <a:cs typeface="+mn-lt"/>
              </a:rPr>
              <a:t>Интересно, что она имела хождение на территории современной Греции </a:t>
            </a:r>
            <a:r>
              <a:rPr lang="ru-RU" b="1" u="sng" dirty="0">
                <a:latin typeface="Arial"/>
                <a:ea typeface="+mn-lt"/>
                <a:cs typeface="+mn-lt"/>
              </a:rPr>
              <a:t>до 2002 года</a:t>
            </a:r>
            <a:r>
              <a:rPr lang="ru-RU" b="1" dirty="0">
                <a:latin typeface="Arial"/>
                <a:ea typeface="+mn-lt"/>
                <a:cs typeface="+mn-lt"/>
              </a:rPr>
              <a:t>. </a:t>
            </a:r>
            <a:endParaRPr lang="ru-RU" b="1" dirty="0">
              <a:latin typeface="Arial"/>
              <a:cs typeface="Arial"/>
            </a:endParaRPr>
          </a:p>
        </p:txBody>
      </p:sp>
      <p:pic>
        <p:nvPicPr>
          <p:cNvPr id="4" name="Рисунок 4" descr="Изображение выглядит как стол, внутренний, сидит, стекло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CBB804A5-E0F6-489F-9B94-C3187B2BFA8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8091" y="1307621"/>
            <a:ext cx="3383280" cy="374770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4BA0B1B-3F37-4A46-8383-0FD55E601821}"/>
              </a:ext>
            </a:extLst>
          </p:cNvPr>
          <p:cNvSpPr txBox="1"/>
          <p:nvPr/>
        </p:nvSpPr>
        <p:spPr>
          <a:xfrm>
            <a:off x="5460274" y="1240971"/>
            <a:ext cx="6245746" cy="4154984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/>
                <a:cs typeface="Arial"/>
              </a:rPr>
              <a:t>Прочитать параграф 1.</a:t>
            </a:r>
            <a:endParaRPr lang="ru-RU" sz="2400" b="1" dirty="0">
              <a:latin typeface="Arial"/>
              <a:cs typeface="Arial"/>
            </a:endParaRPr>
          </a:p>
          <a:p>
            <a:r>
              <a:rPr lang="ru-RU" sz="2400" b="1" dirty="0">
                <a:latin typeface="Arial"/>
                <a:cs typeface="Arial"/>
              </a:rPr>
              <a:t>Ответить на вопросы с. </a:t>
            </a:r>
            <a:r>
              <a:rPr lang="ru-RU" sz="2400" b="1" dirty="0" smtClean="0">
                <a:latin typeface="Arial"/>
                <a:cs typeface="Arial"/>
              </a:rPr>
              <a:t>17.</a:t>
            </a:r>
          </a:p>
          <a:p>
            <a:r>
              <a:rPr lang="ru-RU" sz="2400" b="1" dirty="0" smtClean="0">
                <a:latin typeface="Arial"/>
                <a:cs typeface="Arial"/>
              </a:rPr>
              <a:t>Выполнить задание 5 на с. 18.</a:t>
            </a:r>
            <a:endParaRPr lang="ru-RU" sz="2400" b="1" dirty="0">
              <a:latin typeface="Arial"/>
              <a:cs typeface="Arial"/>
            </a:endParaRPr>
          </a:p>
          <a:p>
            <a:r>
              <a:rPr lang="ru-RU" sz="2400" b="1" u="sng" dirty="0">
                <a:latin typeface="Arial"/>
                <a:cs typeface="Arial"/>
              </a:rPr>
              <a:t>Повышенный уровень</a:t>
            </a:r>
          </a:p>
          <a:p>
            <a:r>
              <a:rPr lang="ru-RU" sz="2400" b="1" dirty="0" smtClean="0">
                <a:latin typeface="Arial"/>
                <a:cs typeface="Arial"/>
              </a:rPr>
              <a:t>Изучить, проанализировать сайт:</a:t>
            </a:r>
            <a:r>
              <a:rPr lang="ru-RU" sz="2400" u="sng" dirty="0" smtClean="0">
                <a:hlinkClick r:id="rId3"/>
              </a:rPr>
              <a:t> https://bilet.worldskills.ru/</a:t>
            </a:r>
            <a:r>
              <a:rPr lang="ru-RU" sz="2400" dirty="0" smtClean="0"/>
              <a:t> 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Познакомиться с проектом «Атлас новых профессий» </a:t>
            </a:r>
            <a:r>
              <a:rPr lang="en-US" sz="2400" b="1" dirty="0" smtClean="0">
                <a:hlinkClick r:id="rId4"/>
              </a:rPr>
              <a:t>http://atlas100.ru/about/</a:t>
            </a:r>
            <a:r>
              <a:rPr lang="en-US" sz="2400" b="1" dirty="0" smtClean="0"/>
              <a:t> 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b="1" dirty="0" smtClean="0">
                <a:latin typeface="Arial"/>
                <a:cs typeface="Arial"/>
              </a:rPr>
              <a:t> </a:t>
            </a:r>
            <a:endParaRPr lang="ru-RU" sz="2400" b="1" dirty="0">
              <a:latin typeface="Arial"/>
              <a:cs typeface="Arial"/>
            </a:endParaRPr>
          </a:p>
        </p:txBody>
      </p:sp>
      <p:pic>
        <p:nvPicPr>
          <p:cNvPr id="7" name="Рисунок 7" descr="Изображение выглядит как объект, монета, фотография, знак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0BEC96F7-7779-4104-AB1D-D15CB94835D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5070" y="4986787"/>
            <a:ext cx="1600200" cy="160020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08263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3599EFA-DA8B-44D3-9DFE-1254D30E5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387" y="685800"/>
            <a:ext cx="10320637" cy="1752599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ru-RU" sz="7200" b="1" dirty="0">
                <a:latin typeface="Arial"/>
                <a:cs typeface="Arial"/>
              </a:rPr>
              <a:t>ЗА  УРОК,  ДРУЗЬЯ, </a:t>
            </a:r>
          </a:p>
        </p:txBody>
      </p:sp>
      <p:pic>
        <p:nvPicPr>
          <p:cNvPr id="4" name="Рисунок 4" descr="Изображение выглядит как внутренний, сидит, легкий, торт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D388A17C-F5E9-445C-B303-E7B7494167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9798" y="2383946"/>
            <a:ext cx="10383327" cy="4322911"/>
          </a:xfrm>
        </p:spPr>
      </p:pic>
    </p:spTree>
    <p:extLst>
      <p:ext uri="{BB962C8B-B14F-4D97-AF65-F5344CB8AC3E}">
        <p14:creationId xmlns:p14="http://schemas.microsoft.com/office/powerpoint/2010/main" xmlns="" val="334073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6D48E-A73C-4B08-81F1-094ECB8BE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236" y="139461"/>
            <a:ext cx="10866976" cy="918711"/>
          </a:xfr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sz="2400" b="1" u="sng" dirty="0" smtClean="0">
                <a:latin typeface="Arial"/>
                <a:ea typeface="+mj-lt"/>
                <a:cs typeface="+mj-lt"/>
              </a:rPr>
              <a:t/>
            </a:r>
            <a:br>
              <a:rPr lang="ru-RU" sz="2400" b="1" u="sng" dirty="0" smtClean="0">
                <a:latin typeface="Arial"/>
                <a:ea typeface="+mj-lt"/>
                <a:cs typeface="+mj-lt"/>
              </a:rPr>
            </a:br>
            <a:r>
              <a:rPr lang="ru-RU" sz="2400" b="1" u="sng" dirty="0" smtClean="0">
                <a:latin typeface="Arial"/>
                <a:ea typeface="+mj-lt"/>
                <a:cs typeface="+mj-lt"/>
              </a:rPr>
              <a:t>Цель урока</a:t>
            </a:r>
            <a:r>
              <a:rPr lang="ru-RU" sz="2400" b="1" dirty="0" smtClean="0">
                <a:latin typeface="Arial"/>
                <a:ea typeface="+mj-lt"/>
                <a:cs typeface="+mj-lt"/>
              </a:rPr>
              <a:t>: </a:t>
            </a:r>
            <a:r>
              <a:rPr lang="ru-RU" sz="2400" b="1" dirty="0" smtClean="0"/>
              <a:t>содействовать формированию </a:t>
            </a:r>
            <a:r>
              <a:rPr lang="ru-RU" sz="2400" b="1" dirty="0" smtClean="0"/>
              <a:t>представлений учащихся об обществе, общественных отношениях </a:t>
            </a:r>
            <a:r>
              <a:rPr lang="ru-RU" sz="2400" b="1" dirty="0" smtClean="0"/>
              <a:t>и </a:t>
            </a:r>
            <a:r>
              <a:rPr lang="ru-RU" sz="2400" b="1" dirty="0" smtClean="0"/>
              <a:t>роли человека в социуме .</a:t>
            </a:r>
            <a:br>
              <a:rPr lang="ru-RU" sz="2400" b="1" dirty="0" smtClean="0"/>
            </a:br>
            <a:endParaRPr lang="ru-RU" sz="2400" b="1" dirty="0">
              <a:latin typeface="Arial"/>
              <a:cs typeface="Arial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2E253CA-E3F9-4F27-85AC-D67473977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235" y="1056735"/>
            <a:ext cx="10823844" cy="5582729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endParaRPr lang="ru-RU" b="1" u="sng" dirty="0" smtClean="0">
              <a:latin typeface="Arial"/>
              <a:ea typeface="+mn-lt"/>
              <a:cs typeface="+mn-lt"/>
            </a:endParaRPr>
          </a:p>
          <a:p>
            <a:pPr algn="just">
              <a:buNone/>
            </a:pPr>
            <a:r>
              <a:rPr lang="ru-RU" b="1" u="sng" dirty="0" smtClean="0">
                <a:latin typeface="Arial"/>
                <a:ea typeface="+mn-lt"/>
                <a:cs typeface="+mn-lt"/>
              </a:rPr>
              <a:t>Задачи </a:t>
            </a:r>
            <a:r>
              <a:rPr lang="ru-RU" b="1" u="sng" dirty="0">
                <a:latin typeface="Arial"/>
                <a:ea typeface="+mn-lt"/>
                <a:cs typeface="+mn-lt"/>
              </a:rPr>
              <a:t>урока</a:t>
            </a:r>
            <a:r>
              <a:rPr lang="ru-RU" b="1" u="sng" dirty="0" smtClean="0">
                <a:latin typeface="Arial"/>
                <a:ea typeface="+mn-lt"/>
                <a:cs typeface="+mn-lt"/>
              </a:rPr>
              <a:t>:</a:t>
            </a:r>
            <a:endParaRPr lang="ru-RU" dirty="0" smtClean="0"/>
          </a:p>
          <a:p>
            <a:pPr lvl="0"/>
            <a:r>
              <a:rPr lang="ru-RU" dirty="0" smtClean="0"/>
              <a:t>Способствовать формированию социальной компетенции личности в сфере общественных отношений, развитию умения выбирать адекватные способы деятельности и модели поведения в рамках реализуемых основных социальных ролей.</a:t>
            </a:r>
          </a:p>
          <a:p>
            <a:pPr lvl="0"/>
            <a:r>
              <a:rPr lang="ru-RU" dirty="0" smtClean="0"/>
              <a:t>Совершенствовать навык работы с текстовыми материалами, интернет – источниками.  Продолжить формирование грамотной устной речи, через демонстрацию результатов работы группы.</a:t>
            </a:r>
          </a:p>
          <a:p>
            <a:pPr lvl="0"/>
            <a:r>
              <a:rPr lang="ru-RU" dirty="0" smtClean="0"/>
              <a:t>При помощи технологии бриколаж содействовать индивидуальному видению, выражению и изображению собственного взгляда на мир, посредством нового, нестандартного использования вещей и предметов. </a:t>
            </a:r>
          </a:p>
          <a:p>
            <a:pPr lvl="0"/>
            <a:r>
              <a:rPr lang="ru-RU" dirty="0" smtClean="0"/>
              <a:t>Ориентировать обучающихся на  развитие  личностного, профессионального самоопределения в условиях свободы выбора. </a:t>
            </a:r>
            <a:r>
              <a:rPr lang="ru-RU" dirty="0" smtClean="0"/>
              <a:t>Воспитывать </a:t>
            </a:r>
            <a:r>
              <a:rPr lang="ru-RU" dirty="0" smtClean="0"/>
              <a:t>сознательное уважение к обществу,  государству, активную гражданскую позицию. </a:t>
            </a:r>
          </a:p>
          <a:p>
            <a:pPr algn="just">
              <a:buNone/>
            </a:pPr>
            <a:endParaRPr lang="ru-RU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403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334C2C-0784-464E-8C28-F49716D10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647" y="182593"/>
            <a:ext cx="10745378" cy="1795731"/>
          </a:xfr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Arial"/>
                <a:ea typeface="+mj-lt"/>
                <a:cs typeface="+mj-lt"/>
              </a:rPr>
              <a:t>              </a:t>
            </a:r>
            <a:r>
              <a:rPr lang="ru-RU" sz="3200" b="1" dirty="0" smtClean="0">
                <a:latin typeface="Arial" pitchFamily="34" charset="0"/>
                <a:ea typeface="+mj-lt"/>
                <a:cs typeface="Arial" pitchFamily="34" charset="0"/>
              </a:rPr>
              <a:t>Тип </a:t>
            </a:r>
            <a:r>
              <a:rPr lang="ru-RU" sz="3200" b="1" dirty="0">
                <a:latin typeface="Arial" pitchFamily="34" charset="0"/>
                <a:ea typeface="+mj-lt"/>
                <a:cs typeface="Arial" pitchFamily="34" charset="0"/>
              </a:rPr>
              <a:t>урока: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у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рок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систематизации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знаний(общеметодологической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направленности)</a:t>
            </a:r>
            <a:br>
              <a:rPr lang="ru-RU" sz="3200" dirty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                  </a:t>
            </a:r>
            <a:r>
              <a:rPr lang="ru-RU" sz="3200" b="1" dirty="0" smtClean="0">
                <a:latin typeface="Arial" pitchFamily="34" charset="0"/>
                <a:ea typeface="+mj-lt"/>
                <a:cs typeface="Arial" pitchFamily="34" charset="0"/>
              </a:rPr>
              <a:t>Форма </a:t>
            </a:r>
            <a:r>
              <a:rPr lang="ru-RU" sz="3200" b="1" dirty="0">
                <a:latin typeface="Arial" pitchFamily="34" charset="0"/>
                <a:ea typeface="+mj-lt"/>
                <a:cs typeface="Arial" pitchFamily="34" charset="0"/>
              </a:rPr>
              <a:t>урока:</a:t>
            </a:r>
            <a:r>
              <a:rPr lang="ru-RU" sz="3200" dirty="0">
                <a:latin typeface="Arial" pitchFamily="34" charset="0"/>
                <a:ea typeface="+mj-lt"/>
                <a:cs typeface="Arial" pitchFamily="34" charset="0"/>
              </a:rPr>
              <a:t> работа в группах с использованием технологии бриколаж.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4" descr="Изображение выглядит как электроника, монитор, мобильный телефон, телефон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00812AC0-5FEA-4853-A15A-A3A952E18F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807599" y="3762103"/>
            <a:ext cx="2937088" cy="2870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2" descr="Изображение выглядит как человек, сидит, женщина, мужчина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444C945D-2873-498F-9BF8-CFACFF4C1E3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645" y="2015188"/>
            <a:ext cx="3059501" cy="4075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8" descr="Изображение выглядит как тарелка, компьютер, часы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3E038EAC-54A7-4A8E-AB43-6686D1E3BC05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83146" y="3443377"/>
            <a:ext cx="2743200" cy="2586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20" descr="Изображение выглядит как компьютер, черный, сидит, клавиатура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1A94DDDA-4A84-4BD6-BAA8-6713668ED94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32154" y="2037205"/>
            <a:ext cx="2743200" cy="1755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2" descr="Изображение выглядит как внутренний, стол, сидит, рабочий стол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1A51255B-87B4-4D07-8AD4-7B2206206ED2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59570" y="4858813"/>
            <a:ext cx="2743200" cy="1827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5" descr="Изображение выглядит как черный, рубашка, женщина, стол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EF39E44E-C9C4-4673-B6DA-F730E3D0E1C2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26480" y="2209061"/>
            <a:ext cx="2616103" cy="198411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xmlns="" val="288703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E8919DB-DAB4-4059-A5B1-2B7D6B120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4651" y="1030858"/>
            <a:ext cx="7588938" cy="183886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ru-RU" sz="2000" b="1" dirty="0">
                <a:latin typeface="Arial"/>
                <a:ea typeface="+mj-lt"/>
                <a:cs typeface="+mj-lt"/>
              </a:rPr>
              <a:t/>
            </a:r>
            <a:br>
              <a:rPr lang="ru-RU" sz="2000" b="1" dirty="0">
                <a:latin typeface="Arial"/>
                <a:ea typeface="+mj-lt"/>
                <a:cs typeface="+mj-lt"/>
              </a:rPr>
            </a:br>
            <a:r>
              <a:rPr lang="ru-RU" sz="2000" b="1" dirty="0">
                <a:latin typeface="Arial"/>
                <a:ea typeface="+mj-lt"/>
                <a:cs typeface="+mj-lt"/>
              </a:rPr>
              <a:t/>
            </a:r>
            <a:br>
              <a:rPr lang="ru-RU" sz="2000" b="1" dirty="0">
                <a:latin typeface="Arial"/>
                <a:ea typeface="+mj-lt"/>
                <a:cs typeface="+mj-lt"/>
              </a:rPr>
            </a:br>
            <a:r>
              <a:rPr lang="ru-RU" sz="2400" b="1" u="sng" dirty="0">
                <a:latin typeface="Arial"/>
                <a:ea typeface="+mj-lt"/>
                <a:cs typeface="+mj-lt"/>
              </a:rPr>
              <a:t>Бриколаж </a:t>
            </a:r>
            <a:r>
              <a:rPr lang="ru-RU" sz="2400" b="1" dirty="0">
                <a:latin typeface="Arial"/>
                <a:ea typeface="+mj-lt"/>
                <a:cs typeface="+mj-lt"/>
              </a:rPr>
              <a:t>- это создание предмета или объекта из подручных материалов, а также сам это предмет или объект.</a:t>
            </a:r>
            <a:br>
              <a:rPr lang="ru-RU" sz="2400" b="1" dirty="0">
                <a:latin typeface="Arial"/>
                <a:ea typeface="+mj-lt"/>
                <a:cs typeface="+mj-lt"/>
              </a:rPr>
            </a:br>
            <a:r>
              <a:rPr lang="ru-RU" sz="2000" b="1" dirty="0">
                <a:latin typeface="Arial"/>
                <a:ea typeface="+mj-lt"/>
                <a:cs typeface="+mj-lt"/>
              </a:rPr>
              <a:t/>
            </a:r>
            <a:br>
              <a:rPr lang="ru-RU" sz="2000" b="1" dirty="0">
                <a:latin typeface="Arial"/>
                <a:ea typeface="+mj-lt"/>
                <a:cs typeface="+mj-lt"/>
              </a:rPr>
            </a:br>
            <a:endParaRPr lang="ru-RU" sz="2000" b="1">
              <a:latin typeface="Arial"/>
            </a:endParaRPr>
          </a:p>
        </p:txBody>
      </p:sp>
      <p:pic>
        <p:nvPicPr>
          <p:cNvPr id="6" name="Рисунок 6" descr="Изображение выглядит как держит, женщина, стол, доска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6D4FD99B-A081-4A54-93FA-A54872C589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43311" y="2541547"/>
            <a:ext cx="2020955" cy="2278647"/>
          </a:xfr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6A13952-4A51-4333-8885-7FFB354007E6}"/>
              </a:ext>
            </a:extLst>
          </p:cNvPr>
          <p:cNvSpPr txBox="1"/>
          <p:nvPr/>
        </p:nvSpPr>
        <p:spPr>
          <a:xfrm>
            <a:off x="8692550" y="2582173"/>
            <a:ext cx="3318294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b="1" u="sng" dirty="0">
                <a:latin typeface="Arial"/>
                <a:cs typeface="Arial"/>
              </a:rPr>
              <a:t>Бриколер</a:t>
            </a:r>
            <a:r>
              <a:rPr lang="ru-RU" sz="2400" b="1" dirty="0">
                <a:latin typeface="Arial"/>
                <a:cs typeface="Arial"/>
              </a:rPr>
              <a:t> - это тот, кто творит сам, самостоятельно используя подручные средства.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091F7B0-BA9A-456D-AA35-EBEF01227B9F}"/>
              </a:ext>
            </a:extLst>
          </p:cNvPr>
          <p:cNvSpPr txBox="1"/>
          <p:nvPr/>
        </p:nvSpPr>
        <p:spPr>
          <a:xfrm>
            <a:off x="3616445" y="266520"/>
            <a:ext cx="8335992" cy="646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600" b="1" dirty="0">
                <a:latin typeface="Arial"/>
                <a:cs typeface="Arial"/>
              </a:rPr>
              <a:t>Бриколаж - что, кроме учебника?</a:t>
            </a:r>
          </a:p>
        </p:txBody>
      </p:sp>
      <p:pic>
        <p:nvPicPr>
          <p:cNvPr id="8" name="Рисунок 8" descr="Изображение выглядит как еда, чашка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4F5846DC-9363-40E7-8935-2C505B2777D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3043" y="182880"/>
            <a:ext cx="3195552" cy="2691499"/>
          </a:xfrm>
          <a:prstGeom prst="rect">
            <a:avLst/>
          </a:prstGeom>
        </p:spPr>
      </p:pic>
      <p:pic>
        <p:nvPicPr>
          <p:cNvPr id="12" name="Рисунок 12" descr="Изображение выглядит как человек, мужчина, одежда, внутренний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EE1FD14E-8722-49D9-BED0-973903CCA17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8664" y="5016204"/>
            <a:ext cx="3778369" cy="1800160"/>
          </a:xfrm>
          <a:prstGeom prst="rect">
            <a:avLst/>
          </a:prstGeom>
        </p:spPr>
      </p:pic>
      <p:pic>
        <p:nvPicPr>
          <p:cNvPr id="18" name="Рисунок 18" descr="Изображение выглядит как внутренний, элементы, стол, различные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4658BC67-0D6A-4BFA-B5CE-6079EDC4CBF8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496" y="3324990"/>
            <a:ext cx="6006859" cy="329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309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00D26E7-945E-4B77-B68C-572E3F893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590" y="87185"/>
            <a:ext cx="10967618" cy="616787"/>
          </a:xfr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/>
                <a:cs typeface="Arial"/>
              </a:rPr>
              <a:t>Планируемые результаты. Формирование УУД.</a:t>
            </a:r>
            <a:endParaRPr lang="ru-RU" sz="3200" b="1" dirty="0">
              <a:latin typeface="Arial"/>
              <a:cs typeface="Arial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0BE503C-0582-4637-BAEB-9366FB9D9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897" y="567905"/>
            <a:ext cx="11210710" cy="6186577"/>
          </a:xfrm>
        </p:spPr>
        <p:txBody>
          <a:bodyPr>
            <a:normAutofit/>
          </a:bodyPr>
          <a:lstStyle/>
          <a:p>
            <a:pPr algn="just"/>
            <a:r>
              <a:rPr lang="ru-RU" sz="1600" b="1" u="sng" dirty="0">
                <a:latin typeface="Arial"/>
                <a:ea typeface="+mn-lt"/>
                <a:cs typeface="+mn-lt"/>
              </a:rPr>
              <a:t>Личностные:</a:t>
            </a:r>
            <a:r>
              <a:rPr lang="ru-RU" sz="1600" b="1" dirty="0">
                <a:latin typeface="Arial"/>
                <a:ea typeface="+mn-lt"/>
                <a:cs typeface="+mn-lt"/>
              </a:rPr>
              <a:t> 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повышение уровня социализации,  формирование личностного самосознания, профессионального самоопределения; развитие познавательных интересов, учебных мотивов; формирование мотивации к обучению, формирование гражданской ответственности; развитие коммуникативных и речевых способностей обучающихся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688727"/>
              </a:buClr>
            </a:pPr>
            <a:r>
              <a:rPr lang="ru-RU" sz="1600" b="1" u="sng" dirty="0" smtClean="0">
                <a:latin typeface="Arial"/>
                <a:ea typeface="+mn-lt"/>
                <a:cs typeface="+mn-lt"/>
              </a:rPr>
              <a:t>Предметные:</a:t>
            </a:r>
            <a:r>
              <a:rPr lang="ru-RU" sz="1600" b="1" dirty="0" smtClean="0">
                <a:latin typeface="Arial"/>
                <a:ea typeface="+mn-lt"/>
                <a:cs typeface="+mn-lt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понимать смысл обществоведческих терминов и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понятий, характеризовать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явления общественной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жизни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иметь относительно целостное представление об обществе и человеке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сравнивать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основные процессы и явления, происходящие в современном обществе, делать выводы и умозаключения на основе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сравнения.</a:t>
            </a:r>
            <a:endParaRPr lang="ru-RU" sz="1600" b="1" dirty="0" smtClean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algn="just">
              <a:buClr>
                <a:srgbClr val="688727"/>
              </a:buClr>
            </a:pPr>
            <a:r>
              <a:rPr lang="ru-RU" sz="1600" b="1" u="sng" dirty="0" err="1" smtClean="0">
                <a:latin typeface="Arial"/>
                <a:ea typeface="+mn-lt"/>
                <a:cs typeface="+mn-lt"/>
              </a:rPr>
              <a:t>Метапредметные</a:t>
            </a:r>
            <a:r>
              <a:rPr lang="ru-RU" sz="1600" b="1" u="sng" dirty="0">
                <a:latin typeface="Arial"/>
                <a:ea typeface="+mn-lt"/>
                <a:cs typeface="+mn-lt"/>
              </a:rPr>
              <a:t>:</a:t>
            </a:r>
            <a:endParaRPr lang="ru-RU" sz="1600" b="1" dirty="0">
              <a:latin typeface="Arial"/>
              <a:cs typeface="Arial"/>
            </a:endParaRPr>
          </a:p>
          <a:p>
            <a:pPr algn="just">
              <a:buClr>
                <a:srgbClr val="688727"/>
              </a:buClr>
            </a:pPr>
            <a:r>
              <a:rPr lang="ru-RU" sz="1600" b="1" u="sng" dirty="0" smtClean="0">
                <a:latin typeface="Arial"/>
                <a:ea typeface="+mn-lt"/>
                <a:cs typeface="+mn-lt"/>
              </a:rPr>
              <a:t>регулятивные</a:t>
            </a:r>
            <a:r>
              <a:rPr lang="ru-RU" sz="1600" b="1" dirty="0" smtClean="0">
                <a:latin typeface="Arial"/>
                <a:ea typeface="+mn-lt"/>
                <a:cs typeface="+mn-lt"/>
              </a:rPr>
              <a:t>: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исходя из цели, различать результат и способ действий;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планировать и осуществлять учебную деятельность и организовывать сотрудничество со сверстниками; осуществлять контроль своей деятельности в процессе достижения результата; уметь выдвигать версии решения проблемы; уметь оценить степень успешности своей индивидуальной образовательной деятельности; самооценка и прогнозирование результатов; осуществление самоконтроля; осознание конечного результата деятельности.</a:t>
            </a:r>
            <a:endParaRPr lang="ru-RU" sz="1600" dirty="0">
              <a:latin typeface="Arial"/>
              <a:cs typeface="Arial"/>
            </a:endParaRPr>
          </a:p>
          <a:p>
            <a:pPr algn="just">
              <a:buClr>
                <a:srgbClr val="688727"/>
              </a:buClr>
            </a:pPr>
            <a:r>
              <a:rPr lang="ru-RU" sz="1600" b="1" u="sng" dirty="0">
                <a:latin typeface="Arial"/>
                <a:ea typeface="+mn-lt"/>
                <a:cs typeface="+mn-lt"/>
              </a:rPr>
              <a:t>п</a:t>
            </a:r>
            <a:r>
              <a:rPr lang="ru-RU" sz="1600" b="1" u="sng" dirty="0" smtClean="0">
                <a:latin typeface="Arial"/>
                <a:ea typeface="+mn-lt"/>
                <a:cs typeface="+mn-lt"/>
              </a:rPr>
              <a:t>ознавательные</a:t>
            </a:r>
            <a:r>
              <a:rPr lang="ru-RU" sz="1600" b="1" dirty="0">
                <a:latin typeface="Arial"/>
                <a:ea typeface="+mn-lt"/>
                <a:cs typeface="+mn-lt"/>
              </a:rPr>
              <a:t>: </a:t>
            </a:r>
            <a:r>
              <a:rPr lang="ru-RU" sz="1600" dirty="0">
                <a:latin typeface="Arial"/>
                <a:ea typeface="+mn-lt"/>
                <a:cs typeface="+mn-lt"/>
              </a:rPr>
              <a:t>умение анализировать, сравнивать, синтезировать информацию; установление причинно-следственных связей; обоснование гипотез; умение формулировать проблему, самостоятельно создавать способы её разрешения; умение применить знаково-символические действия для преобразования информации.</a:t>
            </a:r>
            <a:endParaRPr lang="ru-RU" sz="1600" dirty="0">
              <a:latin typeface="Arial"/>
              <a:cs typeface="Arial"/>
            </a:endParaRPr>
          </a:p>
          <a:p>
            <a:pPr>
              <a:buClr>
                <a:srgbClr val="688727"/>
              </a:buClr>
            </a:pPr>
            <a:r>
              <a:rPr lang="ru-RU" sz="1600" b="1" u="sng" dirty="0">
                <a:latin typeface="Arial"/>
                <a:ea typeface="+mn-lt"/>
                <a:cs typeface="+mn-lt"/>
              </a:rPr>
              <a:t>к</a:t>
            </a:r>
            <a:r>
              <a:rPr lang="ru-RU" sz="1600" b="1" u="sng" dirty="0" smtClean="0">
                <a:latin typeface="Arial"/>
                <a:ea typeface="+mn-lt"/>
                <a:cs typeface="+mn-lt"/>
              </a:rPr>
              <a:t>оммуникативные</a:t>
            </a:r>
            <a:r>
              <a:rPr lang="ru-RU" sz="1600" b="1" dirty="0" smtClean="0">
                <a:latin typeface="Arial"/>
                <a:ea typeface="+mn-lt"/>
                <a:cs typeface="+mn-lt"/>
              </a:rPr>
              <a:t>: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взаимодействие с окружающими людьми, навыки работы в группе, навыки грамотного выражения  мыслей,  аргументированного отстаивания своей точки зрения.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623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9F174A-8272-4B22-B767-95C0EFBD8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81951"/>
            <a:ext cx="10018713" cy="688676"/>
          </a:xfr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>
                <a:latin typeface="Arial"/>
                <a:cs typeface="Arial"/>
              </a:rPr>
              <a:t>Ожидаемый результат.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1FA8628-AB82-4FFF-A77B-FF1D6E1C5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1707" y="769189"/>
            <a:ext cx="10967617" cy="566899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1200" b="1" u="sng" dirty="0">
                <a:latin typeface="Times New Roman"/>
                <a:ea typeface="Times New Roman"/>
                <a:cs typeface="Times New Roman"/>
              </a:rPr>
              <a:t>.</a:t>
            </a:r>
            <a:endParaRPr lang="ru-RU" dirty="0"/>
          </a:p>
          <a:p>
            <a:pPr marL="0" indent="0" algn="just">
              <a:buNone/>
            </a:pPr>
            <a:r>
              <a:rPr lang="ru-RU" sz="2000" b="1" dirty="0" smtClean="0">
                <a:latin typeface="Arial"/>
                <a:ea typeface="Times New Roman"/>
                <a:cs typeface="Times New Roman"/>
              </a:rPr>
              <a:t> </a:t>
            </a:r>
            <a:r>
              <a:rPr lang="ru-RU" sz="2000" b="1" dirty="0">
                <a:latin typeface="Arial"/>
                <a:ea typeface="Times New Roman"/>
                <a:cs typeface="Times New Roman"/>
              </a:rPr>
              <a:t> </a:t>
            </a:r>
            <a:r>
              <a:rPr lang="ru-RU" sz="2000" b="1" dirty="0" smtClean="0">
                <a:latin typeface="Arial"/>
                <a:ea typeface="Times New Roman"/>
                <a:cs typeface="Times New Roman"/>
              </a:rPr>
              <a:t>      </a:t>
            </a:r>
            <a:r>
              <a:rPr lang="ru-RU" sz="2000" b="1" u="sng" dirty="0" smtClean="0">
                <a:latin typeface="Arial"/>
                <a:ea typeface="Times New Roman"/>
                <a:cs typeface="Times New Roman"/>
              </a:rPr>
              <a:t> Знать </a:t>
            </a:r>
            <a:r>
              <a:rPr lang="ru-RU" sz="2000" b="1" u="sng" dirty="0">
                <a:latin typeface="Arial"/>
                <a:ea typeface="Times New Roman"/>
                <a:cs typeface="Times New Roman"/>
              </a:rPr>
              <a:t>/ понимать:</a:t>
            </a:r>
          </a:p>
          <a:p>
            <a:pPr algn="just"/>
            <a:r>
              <a:rPr lang="ru-RU" sz="2000" b="1" dirty="0" smtClean="0">
                <a:latin typeface="Arial"/>
                <a:ea typeface="Times New Roman"/>
                <a:cs typeface="Times New Roman"/>
              </a:rPr>
              <a:t>Что </a:t>
            </a:r>
            <a:r>
              <a:rPr lang="ru-RU" sz="2000" b="1" dirty="0">
                <a:latin typeface="Arial"/>
                <a:ea typeface="Times New Roman"/>
                <a:cs typeface="Times New Roman"/>
              </a:rPr>
              <a:t>такое </a:t>
            </a:r>
            <a:r>
              <a:rPr lang="ru-RU" sz="2000" b="1" dirty="0" smtClean="0">
                <a:latin typeface="Arial"/>
                <a:ea typeface="Times New Roman"/>
                <a:cs typeface="Times New Roman"/>
              </a:rPr>
              <a:t>общество, общественные отношения.</a:t>
            </a:r>
          </a:p>
          <a:p>
            <a:pPr algn="just"/>
            <a:r>
              <a:rPr lang="ru-RU" sz="2000" b="1" dirty="0" smtClean="0">
                <a:latin typeface="Arial"/>
                <a:ea typeface="Times New Roman"/>
                <a:cs typeface="Times New Roman"/>
              </a:rPr>
              <a:t>Зачем человеку нужно научиться жить в обществе.</a:t>
            </a:r>
            <a:endParaRPr lang="ru-RU" sz="2000" b="1" dirty="0">
              <a:latin typeface="Arial"/>
              <a:ea typeface="Times New Roman"/>
              <a:cs typeface="Times New Roman"/>
            </a:endParaRPr>
          </a:p>
          <a:p>
            <a:pPr algn="just"/>
            <a:r>
              <a:rPr lang="ru-RU" sz="2000" b="1" dirty="0" smtClean="0">
                <a:latin typeface="Arial"/>
                <a:ea typeface="Times New Roman"/>
                <a:cs typeface="Times New Roman"/>
              </a:rPr>
              <a:t>Принцип </a:t>
            </a:r>
            <a:r>
              <a:rPr lang="ru-RU" sz="2000" b="1" dirty="0">
                <a:latin typeface="Arial"/>
                <a:ea typeface="Times New Roman"/>
                <a:cs typeface="Times New Roman"/>
              </a:rPr>
              <a:t>поиска информации с использованием </a:t>
            </a:r>
            <a:r>
              <a:rPr lang="af-ZA" sz="2000" b="1" dirty="0">
                <a:latin typeface="Arial"/>
                <a:cs typeface="Arial"/>
              </a:rPr>
              <a:t>QR</a:t>
            </a:r>
            <a:r>
              <a:rPr lang="af-ZA" sz="2000" b="1" dirty="0">
                <a:latin typeface="Arial"/>
                <a:ea typeface="Times New Roman"/>
                <a:cs typeface="Times New Roman"/>
              </a:rPr>
              <a:t> </a:t>
            </a:r>
            <a:r>
              <a:rPr lang="ru-RU" sz="2000" b="1" dirty="0">
                <a:latin typeface="Arial"/>
                <a:ea typeface="Times New Roman"/>
                <a:cs typeface="Times New Roman"/>
              </a:rPr>
              <a:t>кода.</a:t>
            </a:r>
          </a:p>
          <a:p>
            <a:pPr algn="just"/>
            <a:r>
              <a:rPr lang="ru-RU" sz="2000" b="1" dirty="0" smtClean="0">
                <a:latin typeface="Arial"/>
                <a:ea typeface="Times New Roman"/>
                <a:cs typeface="Times New Roman"/>
              </a:rPr>
              <a:t>Принцип </a:t>
            </a:r>
            <a:r>
              <a:rPr lang="ru-RU" sz="2000" b="1" dirty="0">
                <a:latin typeface="Arial"/>
                <a:ea typeface="Times New Roman"/>
                <a:cs typeface="Times New Roman"/>
              </a:rPr>
              <a:t>работы с использованием приемов </a:t>
            </a:r>
            <a:r>
              <a:rPr lang="af-ZA" sz="2000" b="1" dirty="0">
                <a:latin typeface="Arial"/>
                <a:cs typeface="Arial"/>
              </a:rPr>
              <a:t>INSERT</a:t>
            </a:r>
            <a:r>
              <a:rPr lang="af-ZA" sz="2000" b="1" dirty="0">
                <a:latin typeface="Arial"/>
                <a:ea typeface="Times New Roman"/>
                <a:cs typeface="Times New Roman"/>
              </a:rPr>
              <a:t>, </a:t>
            </a:r>
            <a:r>
              <a:rPr lang="af-ZA" sz="2000" b="1" dirty="0">
                <a:latin typeface="Arial"/>
                <a:cs typeface="Arial"/>
              </a:rPr>
              <a:t>ZIG</a:t>
            </a:r>
            <a:r>
              <a:rPr lang="af-ZA" sz="2000" b="1" dirty="0">
                <a:latin typeface="Arial"/>
                <a:ea typeface="Times New Roman"/>
                <a:cs typeface="Times New Roman"/>
              </a:rPr>
              <a:t> – </a:t>
            </a:r>
            <a:r>
              <a:rPr lang="af-ZA" sz="2000" b="1" dirty="0" smtClean="0">
                <a:latin typeface="Arial"/>
                <a:cs typeface="Arial"/>
              </a:rPr>
              <a:t>ZAG.</a:t>
            </a:r>
            <a:endParaRPr lang="af-ZA" sz="2000" b="1" dirty="0">
              <a:latin typeface="Arial"/>
              <a:ea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ru-RU" sz="2000" b="1" dirty="0" smtClean="0">
                <a:latin typeface="Arial"/>
                <a:ea typeface="Times New Roman"/>
                <a:cs typeface="Times New Roman"/>
              </a:rPr>
              <a:t>       </a:t>
            </a:r>
            <a:r>
              <a:rPr lang="ru-RU" sz="2000" b="1" u="sng" dirty="0" smtClean="0">
                <a:latin typeface="Arial"/>
                <a:ea typeface="Times New Roman"/>
                <a:cs typeface="Times New Roman"/>
              </a:rPr>
              <a:t> Уметь</a:t>
            </a:r>
            <a:r>
              <a:rPr lang="ru-RU" sz="2000" b="1" u="sng" dirty="0">
                <a:latin typeface="Arial"/>
                <a:ea typeface="Times New Roman"/>
                <a:cs typeface="Times New Roman"/>
              </a:rPr>
              <a:t>:</a:t>
            </a:r>
          </a:p>
          <a:p>
            <a:pPr lvl="0"/>
            <a:r>
              <a:rPr lang="ru-RU" sz="2000" b="1" dirty="0">
                <a:latin typeface="Arial"/>
                <a:ea typeface="Times New Roman"/>
                <a:cs typeface="Times New Roman"/>
              </a:rPr>
              <a:t> 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Объяснять место человека в современном обществе.</a:t>
            </a:r>
          </a:p>
          <a:p>
            <a:pPr lvl="0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Работать с текстовой и интернет – информацией. </a:t>
            </a:r>
          </a:p>
          <a:p>
            <a:pPr lvl="0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Выбирать главное и правильно формулировать проблемы и делать выводы.</a:t>
            </a:r>
          </a:p>
          <a:p>
            <a:pPr lvl="0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Извлекать информацию, сохранять ее, структурировать и представлять в виде схемы.</a:t>
            </a:r>
          </a:p>
          <a:p>
            <a:pPr lvl="0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Планировать деятельность, время, ресурсы.</a:t>
            </a:r>
          </a:p>
          <a:p>
            <a:pPr lvl="0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Взаимодействовать с  партнером в группе, педагогом.</a:t>
            </a:r>
          </a:p>
          <a:p>
            <a:pPr lvl="0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Объективно оценить свою учебную деятельность.</a:t>
            </a:r>
          </a:p>
          <a:p>
            <a:pPr lvl="0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Применить </a:t>
            </a:r>
            <a:r>
              <a:rPr lang="en-US" sz="1900" b="1" dirty="0" smtClean="0">
                <a:latin typeface="Arial" pitchFamily="34" charset="0"/>
                <a:cs typeface="Arial" pitchFamily="34" charset="0"/>
              </a:rPr>
              <a:t>SWOT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– анализ в дальнейшей учебной деятельности. </a:t>
            </a:r>
          </a:p>
          <a:p>
            <a:pPr algn="just"/>
            <a:endParaRPr lang="ru-RU" sz="18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84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F456280-1A50-4C4E-AEEC-8815BBF07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991" y="297612"/>
            <a:ext cx="10450033" cy="976221"/>
          </a:xfr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b="1" dirty="0">
                <a:latin typeface="Arial"/>
                <a:cs typeface="Arial"/>
              </a:rPr>
              <a:t>Скабёлкин Клим Юрьевич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2211090-2489-4A85-811B-AC2BA4DF3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0462" y="1488056"/>
            <a:ext cx="6787436" cy="49645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u="sng" dirty="0">
                <a:latin typeface="Arial"/>
                <a:ea typeface="+mn-lt"/>
                <a:cs typeface="+mn-lt"/>
              </a:rPr>
              <a:t>Важно! </a:t>
            </a:r>
            <a:endParaRPr lang="ru-RU" dirty="0">
              <a:latin typeface="Arial"/>
              <a:cs typeface="Arial"/>
            </a:endParaRPr>
          </a:p>
          <a:p>
            <a:pPr>
              <a:buClr>
                <a:srgbClr val="688727"/>
              </a:buClr>
            </a:pPr>
            <a:r>
              <a:rPr lang="ru-RU" b="1" dirty="0">
                <a:latin typeface="Arial"/>
                <a:ea typeface="+mn-lt"/>
                <a:cs typeface="+mn-lt"/>
              </a:rPr>
              <a:t>Слушать учителя, слышать друг друга.</a:t>
            </a:r>
            <a:endParaRPr lang="ru-RU" dirty="0">
              <a:latin typeface="Arial"/>
              <a:cs typeface="Arial"/>
            </a:endParaRPr>
          </a:p>
          <a:p>
            <a:pPr>
              <a:buClr>
                <a:srgbClr val="688727"/>
              </a:buClr>
            </a:pPr>
            <a:r>
              <a:rPr lang="ru-RU" b="1" dirty="0">
                <a:latin typeface="Arial"/>
                <a:ea typeface="+mn-lt"/>
                <a:cs typeface="+mn-lt"/>
              </a:rPr>
              <a:t>Работаем на уроке   в группах.</a:t>
            </a:r>
            <a:endParaRPr lang="ru-RU" dirty="0">
              <a:latin typeface="Arial"/>
              <a:cs typeface="Arial"/>
            </a:endParaRPr>
          </a:p>
          <a:p>
            <a:pPr>
              <a:buClr>
                <a:srgbClr val="688727"/>
              </a:buClr>
            </a:pPr>
            <a:r>
              <a:rPr lang="ru-RU" b="1" dirty="0">
                <a:latin typeface="Arial"/>
                <a:ea typeface="+mn-lt"/>
                <a:cs typeface="+mn-lt"/>
              </a:rPr>
              <a:t>Оценивать свою работу вы будете сами, в конце урока отметки необходимо занести в оценочные листы.</a:t>
            </a:r>
            <a:endParaRPr lang="ru-RU" dirty="0">
              <a:latin typeface="Arial"/>
              <a:cs typeface="Arial"/>
            </a:endParaRPr>
          </a:p>
          <a:p>
            <a:pPr>
              <a:buClr>
                <a:srgbClr val="688727"/>
              </a:buClr>
            </a:pPr>
            <a:r>
              <a:rPr lang="ru-RU" b="1" dirty="0">
                <a:latin typeface="Arial"/>
                <a:ea typeface="+mn-lt"/>
                <a:cs typeface="+mn-lt"/>
              </a:rPr>
              <a:t>Критерии оценки в информационных листах.</a:t>
            </a:r>
            <a:endParaRPr lang="ru-RU" dirty="0">
              <a:latin typeface="Arial"/>
              <a:cs typeface="Arial"/>
            </a:endParaRPr>
          </a:p>
          <a:p>
            <a:pPr>
              <a:buClr>
                <a:srgbClr val="688727"/>
              </a:buClr>
            </a:pPr>
            <a:endParaRPr lang="ru-RU" dirty="0">
              <a:latin typeface="Arial"/>
              <a:cs typeface="Arial"/>
            </a:endParaRPr>
          </a:p>
        </p:txBody>
      </p:sp>
      <p:pic>
        <p:nvPicPr>
          <p:cNvPr id="6" name="Рисунок 6" descr="Изображение выглядит как внутренний, стол, человек, сидит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53DE02D9-1AEB-4488-90BB-8C6C1532685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72960" y="2014740"/>
            <a:ext cx="4137803" cy="343762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xmlns="" val="187126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110CC6-B1B9-4BCF-BA9F-A5823F278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236" y="139461"/>
            <a:ext cx="10478788" cy="1206013"/>
          </a:xfr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/>
                <a:ea typeface="+mj-lt"/>
                <a:cs typeface="+mj-lt"/>
              </a:rPr>
              <a:t/>
            </a:r>
            <a:br>
              <a:rPr lang="ru-RU" b="1" dirty="0" smtClean="0">
                <a:latin typeface="Arial"/>
                <a:ea typeface="+mj-lt"/>
                <a:cs typeface="+mj-lt"/>
              </a:rPr>
            </a:br>
            <a:r>
              <a:rPr lang="ru-RU" b="1" dirty="0" smtClean="0">
                <a:latin typeface="Arial"/>
                <a:ea typeface="+mj-lt"/>
                <a:cs typeface="+mj-lt"/>
              </a:rPr>
              <a:t/>
            </a:r>
            <a:br>
              <a:rPr lang="ru-RU" b="1" dirty="0" smtClean="0">
                <a:latin typeface="Arial"/>
                <a:ea typeface="+mj-lt"/>
                <a:cs typeface="+mj-lt"/>
              </a:rPr>
            </a:br>
            <a:r>
              <a:rPr lang="ru-RU" b="1" dirty="0" smtClean="0">
                <a:latin typeface="Arial"/>
                <a:ea typeface="+mj-lt"/>
                <a:cs typeface="+mj-lt"/>
              </a:rPr>
              <a:t>Тема </a:t>
            </a:r>
            <a:r>
              <a:rPr lang="ru-RU" b="1" dirty="0">
                <a:latin typeface="Arial"/>
                <a:ea typeface="+mj-lt"/>
                <a:cs typeface="+mj-lt"/>
              </a:rPr>
              <a:t>. </a:t>
            </a:r>
            <a:r>
              <a:rPr lang="ru-RU" sz="4400" b="1" dirty="0">
                <a:latin typeface="Arial"/>
                <a:cs typeface="Arial"/>
              </a:rPr>
              <a:t>Человек в обществе.</a:t>
            </a:r>
            <a:br>
              <a:rPr lang="ru-RU" sz="4400" b="1" dirty="0">
                <a:latin typeface="Arial"/>
                <a:cs typeface="Arial"/>
              </a:rPr>
            </a:br>
            <a:r>
              <a:rPr lang="ru-RU" b="1" dirty="0">
                <a:latin typeface="Arial"/>
                <a:cs typeface="Arial"/>
              </a:rPr>
              <a:t>Билет в моё успешное будущее.</a:t>
            </a:r>
            <a:br>
              <a:rPr lang="ru-RU" b="1" dirty="0">
                <a:latin typeface="Arial"/>
                <a:cs typeface="Arial"/>
              </a:rPr>
            </a:br>
            <a:r>
              <a:rPr lang="ru-RU" b="1" dirty="0">
                <a:latin typeface="Arial"/>
                <a:cs typeface="Arial"/>
              </a:rPr>
              <a:t/>
            </a:r>
            <a:br>
              <a:rPr lang="ru-RU" b="1" dirty="0">
                <a:latin typeface="Arial"/>
                <a:cs typeface="Arial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31828" y="1593669"/>
            <a:ext cx="2290355" cy="22048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2069" y="4349931"/>
            <a:ext cx="3121083" cy="227293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88082" y="4258492"/>
            <a:ext cx="3428033" cy="240470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19212" y="4416135"/>
            <a:ext cx="2002971" cy="215331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38226" y="1755117"/>
            <a:ext cx="2910025" cy="205641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83279" y="1658982"/>
            <a:ext cx="3108959" cy="223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9223" y="4308634"/>
            <a:ext cx="2782471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39634" y="1685109"/>
            <a:ext cx="2855063" cy="220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4342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C35F47B-E13D-42BB-8ACF-AE40635D7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0198" y="1165285"/>
            <a:ext cx="4179198" cy="1421919"/>
          </a:xfrm>
        </p:spPr>
        <p:txBody>
          <a:bodyPr>
            <a:noAutofit/>
          </a:bodyPr>
          <a:lstStyle/>
          <a:p>
            <a:r>
              <a:rPr lang="en-US" sz="5400" b="1" dirty="0">
                <a:latin typeface="Arial"/>
                <a:cs typeface="Arial"/>
              </a:rPr>
              <a:t>#</a:t>
            </a:r>
            <a:r>
              <a:rPr lang="ru-RU" sz="5400" b="1" dirty="0" smtClean="0">
                <a:latin typeface="Arial"/>
                <a:cs typeface="Arial"/>
              </a:rPr>
              <a:t>Проблема</a:t>
            </a:r>
            <a:r>
              <a:rPr lang="ru-RU" sz="5400" b="1" dirty="0">
                <a:latin typeface="Arial"/>
                <a:cs typeface="Arial"/>
              </a:rPr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FC75185-6F52-49CC-A940-42464C6A9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7097" y="4310742"/>
            <a:ext cx="10358845" cy="2069927"/>
          </a:xfr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600" dirty="0" smtClean="0"/>
          </a:p>
          <a:p>
            <a:pPr marL="0" indent="0" algn="ctr"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Почему 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человек должен научиться жить в обществе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0" indent="0">
              <a:buNone/>
            </a:pPr>
            <a:endParaRPr lang="ru-RU" sz="3600" b="1" dirty="0">
              <a:latin typeface="Arial"/>
              <a:cs typeface="Arial"/>
            </a:endParaRPr>
          </a:p>
          <a:p>
            <a:pPr marL="0" indent="0">
              <a:buClr>
                <a:srgbClr val="688727"/>
              </a:buClr>
              <a:buNone/>
            </a:pPr>
            <a:endParaRPr lang="ru-RU" dirty="0"/>
          </a:p>
        </p:txBody>
      </p:sp>
      <p:pic>
        <p:nvPicPr>
          <p:cNvPr id="6" name="Рисунок 6" descr="Изображение выглядит как текст, знак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F9869105-6178-44E0-A6F9-C3E228FB4B9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457" y="198947"/>
            <a:ext cx="6395048" cy="335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3625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456</Words>
  <Application>Microsoft Office PowerPoint</Application>
  <PresentationFormat>Произвольный</PresentationFormat>
  <Paragraphs>119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Parallax</vt:lpstr>
      <vt:lpstr>     Человек в обществе. Билет в моё успешное будущее.  </vt:lpstr>
      <vt:lpstr> Цель урока: содействовать формированию представлений учащихся об обществе, общественных отношениях и роли человека в социуме . </vt:lpstr>
      <vt:lpstr>              Тип урока: урок систематизации знаний(общеметодологической направленности)                    Форма урока: работа в группах с использованием технологии бриколаж.</vt:lpstr>
      <vt:lpstr>  Бриколаж - это создание предмета или объекта из подручных материалов, а также сам это предмет или объект.  </vt:lpstr>
      <vt:lpstr>Планируемые результаты. Формирование УУД.</vt:lpstr>
      <vt:lpstr>Ожидаемый результат.</vt:lpstr>
      <vt:lpstr>Скабёлкин Клим Юрьевич</vt:lpstr>
      <vt:lpstr>  Тема . Человек в обществе. Билет в моё успешное будущее.  </vt:lpstr>
      <vt:lpstr>#Проблема.</vt:lpstr>
      <vt:lpstr>Работа в основных группах.</vt:lpstr>
      <vt:lpstr>Работа в группе экспертов:</vt:lpstr>
      <vt:lpstr>Слайд 12</vt:lpstr>
      <vt:lpstr>SWOT - анализ.</vt:lpstr>
      <vt:lpstr>       Рефлексия.           Домашнее задание.        </vt:lpstr>
      <vt:lpstr>ЗА  УРОК,  ДРУЗЬЯ,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asus</cp:lastModifiedBy>
  <cp:revision>732</cp:revision>
  <dcterms:created xsi:type="dcterms:W3CDTF">2012-07-30T23:42:41Z</dcterms:created>
  <dcterms:modified xsi:type="dcterms:W3CDTF">2020-08-30T11:38:22Z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1221060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