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ms-powerpoint.changesinfo+xml" PartName="/ppt/changesInfos/changesInfo1.xml"/>
  <Override ContentType="application/vnd.ms-powerpoint.revisioninfo+xml" PartName="/ppt/revisionInfo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7" r:id="rId3"/>
    <p:sldId id="258" r:id="rId4"/>
    <p:sldId id="264" r:id="rId5"/>
    <p:sldId id="263" r:id="rId6"/>
    <p:sldId id="262" r:id="rId7"/>
    <p:sldId id="260" r:id="rId8"/>
    <p:sldId id="259" r:id="rId9"/>
    <p:sldId id="270" r:id="rId10"/>
    <p:sldId id="261" r:id="rId11"/>
    <p:sldId id="271" r:id="rId12"/>
    <p:sldId id="265" r:id="rId13"/>
    <p:sldId id="272" r:id="rId14"/>
    <p:sldId id="266" r:id="rId15"/>
    <p:sldId id="267" r:id="rId16"/>
    <p:sldId id="268" r:id="rId17"/>
    <p:sldId id="269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D1F569-E5EA-4A22-9E4A-CF8078DF8B7E}" v="794" dt="2020-05-14T10:56:12.736"/>
    <p1510:client id="{8B944146-5E8D-40AC-BDE6-DA4A1B25BADB}" v="566" dt="2020-05-14T11:48:39.979"/>
    <p1510:client id="{B10C4F0F-C9F8-4FDC-9A9F-073BBA68601D}" v="649" dt="2020-05-15T12:31:14.9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Новикова Юля" userId="ec986342c9f80e33" providerId="Windows Live" clId="Web-{B10C4F0F-C9F8-4FDC-9A9F-073BBA68601D}"/>
    <pc:docChg chg="addSld delSld modSld modMainMaster">
      <pc:chgData name="Новикова Юля" userId="ec986342c9f80e33" providerId="Windows Live" clId="Web-{B10C4F0F-C9F8-4FDC-9A9F-073BBA68601D}" dt="2020-05-15T12:31:14.901" v="645" actId="20577"/>
      <pc:docMkLst>
        <pc:docMk/>
      </pc:docMkLst>
      <pc:sldChg chg="modSp modTransition">
        <pc:chgData name="Новикова Юля" userId="ec986342c9f80e33" providerId="Windows Live" clId="Web-{B10C4F0F-C9F8-4FDC-9A9F-073BBA68601D}" dt="2020-05-15T12:27:39.049" v="576"/>
        <pc:sldMkLst>
          <pc:docMk/>
          <pc:sldMk cId="3059316376" sldId="256"/>
        </pc:sldMkLst>
        <pc:spChg chg="mod">
          <ac:chgData name="Новикова Юля" userId="ec986342c9f80e33" providerId="Windows Live" clId="Web-{B10C4F0F-C9F8-4FDC-9A9F-073BBA68601D}" dt="2020-05-15T11:16:01.032" v="14" actId="20577"/>
          <ac:spMkLst>
            <pc:docMk/>
            <pc:sldMk cId="3059316376" sldId="256"/>
            <ac:spMk id="2" creationId="{00000000-0000-0000-0000-000000000000}"/>
          </ac:spMkLst>
        </pc:spChg>
        <pc:spChg chg="mod">
          <ac:chgData name="Новикова Юля" userId="ec986342c9f80e33" providerId="Windows Live" clId="Web-{B10C4F0F-C9F8-4FDC-9A9F-073BBA68601D}" dt="2020-05-15T11:16:11.486" v="19" actId="20577"/>
          <ac:spMkLst>
            <pc:docMk/>
            <pc:sldMk cId="3059316376" sldId="256"/>
            <ac:spMk id="3" creationId="{00000000-0000-0000-0000-000000000000}"/>
          </ac:spMkLst>
        </pc:spChg>
      </pc:sldChg>
      <pc:sldChg chg="modSp modTransition">
        <pc:chgData name="Новикова Юля" userId="ec986342c9f80e33" providerId="Windows Live" clId="Web-{B10C4F0F-C9F8-4FDC-9A9F-073BBA68601D}" dt="2020-05-15T12:27:39.049" v="576"/>
        <pc:sldMkLst>
          <pc:docMk/>
          <pc:sldMk cId="464117348" sldId="257"/>
        </pc:sldMkLst>
        <pc:spChg chg="mod">
          <ac:chgData name="Новикова Юля" userId="ec986342c9f80e33" providerId="Windows Live" clId="Web-{B10C4F0F-C9F8-4FDC-9A9F-073BBA68601D}" dt="2020-05-15T11:17:16.051" v="34" actId="14100"/>
          <ac:spMkLst>
            <pc:docMk/>
            <pc:sldMk cId="464117348" sldId="257"/>
            <ac:spMk id="4" creationId="{A7093B4E-FDCB-417E-9725-7E3C55E12F72}"/>
          </ac:spMkLst>
        </pc:spChg>
      </pc:sldChg>
      <pc:sldChg chg="modSp modTransition">
        <pc:chgData name="Новикова Юля" userId="ec986342c9f80e33" providerId="Windows Live" clId="Web-{B10C4F0F-C9F8-4FDC-9A9F-073BBA68601D}" dt="2020-05-15T12:27:39.049" v="576"/>
        <pc:sldMkLst>
          <pc:docMk/>
          <pc:sldMk cId="1897102925" sldId="258"/>
        </pc:sldMkLst>
        <pc:spChg chg="mod">
          <ac:chgData name="Новикова Юля" userId="ec986342c9f80e33" providerId="Windows Live" clId="Web-{B10C4F0F-C9F8-4FDC-9A9F-073BBA68601D}" dt="2020-05-15T11:17:34.958" v="35" actId="14100"/>
          <ac:spMkLst>
            <pc:docMk/>
            <pc:sldMk cId="1897102925" sldId="258"/>
            <ac:spMk id="4" creationId="{6651EF05-9079-4B85-B8E7-AF800A8EFA40}"/>
          </ac:spMkLst>
        </pc:spChg>
      </pc:sldChg>
      <pc:sldChg chg="modSp modTransition">
        <pc:chgData name="Новикова Юля" userId="ec986342c9f80e33" providerId="Windows Live" clId="Web-{B10C4F0F-C9F8-4FDC-9A9F-073BBA68601D}" dt="2020-05-15T12:31:13.260" v="642" actId="20577"/>
        <pc:sldMkLst>
          <pc:docMk/>
          <pc:sldMk cId="242207394" sldId="259"/>
        </pc:sldMkLst>
        <pc:spChg chg="mod">
          <ac:chgData name="Новикова Юля" userId="ec986342c9f80e33" providerId="Windows Live" clId="Web-{B10C4F0F-C9F8-4FDC-9A9F-073BBA68601D}" dt="2020-05-15T12:31:13.260" v="642" actId="20577"/>
          <ac:spMkLst>
            <pc:docMk/>
            <pc:sldMk cId="242207394" sldId="259"/>
            <ac:spMk id="2" creationId="{D91381CC-E571-4A9E-8026-72E603D98A57}"/>
          </ac:spMkLst>
        </pc:spChg>
      </pc:sldChg>
      <pc:sldChg chg="addSp delSp modSp modTransition">
        <pc:chgData name="Новикова Юля" userId="ec986342c9f80e33" providerId="Windows Live" clId="Web-{B10C4F0F-C9F8-4FDC-9A9F-073BBA68601D}" dt="2020-05-15T12:30:36.962" v="615"/>
        <pc:sldMkLst>
          <pc:docMk/>
          <pc:sldMk cId="1210538884" sldId="260"/>
        </pc:sldMkLst>
        <pc:graphicFrameChg chg="add mod modGraphic">
          <ac:chgData name="Новикова Юля" userId="ec986342c9f80e33" providerId="Windows Live" clId="Web-{B10C4F0F-C9F8-4FDC-9A9F-073BBA68601D}" dt="2020-05-15T12:30:36.962" v="615"/>
          <ac:graphicFrameMkLst>
            <pc:docMk/>
            <pc:sldMk cId="1210538884" sldId="260"/>
            <ac:graphicFrameMk id="2" creationId="{FD0D19CD-4EF4-4E19-AF33-DE94AEC3ACA1}"/>
          </ac:graphicFrameMkLst>
        </pc:graphicFrameChg>
        <pc:graphicFrameChg chg="del mod modGraphic">
          <ac:chgData name="Новикова Юля" userId="ec986342c9f80e33" providerId="Windows Live" clId="Web-{B10C4F0F-C9F8-4FDC-9A9F-073BBA68601D}" dt="2020-05-15T11:24:03.581" v="73"/>
          <ac:graphicFrameMkLst>
            <pc:docMk/>
            <pc:sldMk cId="1210538884" sldId="260"/>
            <ac:graphicFrameMk id="4" creationId="{DD4EE541-6F2B-4BF3-BEC9-D404A397738D}"/>
          </ac:graphicFrameMkLst>
        </pc:graphicFrameChg>
      </pc:sldChg>
      <pc:sldChg chg="modSp modTransition">
        <pc:chgData name="Новикова Юля" userId="ec986342c9f80e33" providerId="Windows Live" clId="Web-{B10C4F0F-C9F8-4FDC-9A9F-073BBA68601D}" dt="2020-05-15T12:27:39.049" v="576"/>
        <pc:sldMkLst>
          <pc:docMk/>
          <pc:sldMk cId="3214096436" sldId="261"/>
        </pc:sldMkLst>
        <pc:spChg chg="mod">
          <ac:chgData name="Новикова Юля" userId="ec986342c9f80e33" providerId="Windows Live" clId="Web-{B10C4F0F-C9F8-4FDC-9A9F-073BBA68601D}" dt="2020-05-15T11:48:02.571" v="223" actId="20577"/>
          <ac:spMkLst>
            <pc:docMk/>
            <pc:sldMk cId="3214096436" sldId="261"/>
            <ac:spMk id="2" creationId="{32BC5712-7ACB-45A0-8866-070B2C036689}"/>
          </ac:spMkLst>
        </pc:spChg>
        <pc:picChg chg="mod">
          <ac:chgData name="Новикова Юля" userId="ec986342c9f80e33" providerId="Windows Live" clId="Web-{B10C4F0F-C9F8-4FDC-9A9F-073BBA68601D}" dt="2020-05-15T11:47:44.868" v="221" actId="14100"/>
          <ac:picMkLst>
            <pc:docMk/>
            <pc:sldMk cId="3214096436" sldId="261"/>
            <ac:picMk id="3" creationId="{43268FFC-8508-410B-81B0-12541F839D21}"/>
          </ac:picMkLst>
        </pc:picChg>
        <pc:picChg chg="mod">
          <ac:chgData name="Новикова Юля" userId="ec986342c9f80e33" providerId="Windows Live" clId="Web-{B10C4F0F-C9F8-4FDC-9A9F-073BBA68601D}" dt="2020-05-15T11:47:34.711" v="219" actId="1076"/>
          <ac:picMkLst>
            <pc:docMk/>
            <pc:sldMk cId="3214096436" sldId="261"/>
            <ac:picMk id="4" creationId="{3D0A47D9-35FA-4DBF-AA67-C5A9A5E8E9F2}"/>
          </ac:picMkLst>
        </pc:picChg>
      </pc:sldChg>
      <pc:sldChg chg="modSp modTransition">
        <pc:chgData name="Новикова Юля" userId="ec986342c9f80e33" providerId="Windows Live" clId="Web-{B10C4F0F-C9F8-4FDC-9A9F-073BBA68601D}" dt="2020-05-15T12:27:39.049" v="576"/>
        <pc:sldMkLst>
          <pc:docMk/>
          <pc:sldMk cId="552999429" sldId="262"/>
        </pc:sldMkLst>
        <pc:spChg chg="mod">
          <ac:chgData name="Новикова Юля" userId="ec986342c9f80e33" providerId="Windows Live" clId="Web-{B10C4F0F-C9F8-4FDC-9A9F-073BBA68601D}" dt="2020-05-15T11:41:56.417" v="189" actId="20577"/>
          <ac:spMkLst>
            <pc:docMk/>
            <pc:sldMk cId="552999429" sldId="262"/>
            <ac:spMk id="2" creationId="{A1FE68F7-79D6-4EA1-96EE-6FC454884249}"/>
          </ac:spMkLst>
        </pc:spChg>
      </pc:sldChg>
      <pc:sldChg chg="modSp modTransition">
        <pc:chgData name="Новикова Юля" userId="ec986342c9f80e33" providerId="Windows Live" clId="Web-{B10C4F0F-C9F8-4FDC-9A9F-073BBA68601D}" dt="2020-05-15T12:28:37.410" v="581" actId="20577"/>
        <pc:sldMkLst>
          <pc:docMk/>
          <pc:sldMk cId="3455432132" sldId="263"/>
        </pc:sldMkLst>
        <pc:spChg chg="mod">
          <ac:chgData name="Новикова Юля" userId="ec986342c9f80e33" providerId="Windows Live" clId="Web-{B10C4F0F-C9F8-4FDC-9A9F-073BBA68601D}" dt="2020-05-15T12:28:37.410" v="581" actId="20577"/>
          <ac:spMkLst>
            <pc:docMk/>
            <pc:sldMk cId="3455432132" sldId="263"/>
            <ac:spMk id="2" creationId="{8EDEC9B4-D956-476A-90A0-C98A93AEE17E}"/>
          </ac:spMkLst>
        </pc:spChg>
      </pc:sldChg>
      <pc:sldChg chg="modSp modTransition">
        <pc:chgData name="Новикова Юля" userId="ec986342c9f80e33" providerId="Windows Live" clId="Web-{B10C4F0F-C9F8-4FDC-9A9F-073BBA68601D}" dt="2020-05-15T12:27:39.049" v="576"/>
        <pc:sldMkLst>
          <pc:docMk/>
          <pc:sldMk cId="3503742763" sldId="264"/>
        </pc:sldMkLst>
        <pc:spChg chg="mod">
          <ac:chgData name="Новикова Юля" userId="ec986342c9f80e33" providerId="Windows Live" clId="Web-{B10C4F0F-C9F8-4FDC-9A9F-073BBA68601D}" dt="2020-05-15T11:18:30.975" v="45" actId="14100"/>
          <ac:spMkLst>
            <pc:docMk/>
            <pc:sldMk cId="3503742763" sldId="264"/>
            <ac:spMk id="2" creationId="{1C6BA123-CBC4-47AB-A285-78ADA2902977}"/>
          </ac:spMkLst>
        </pc:spChg>
      </pc:sldChg>
      <pc:sldChg chg="addSp delSp modSp modTransition">
        <pc:chgData name="Новикова Юля" userId="ec986342c9f80e33" providerId="Windows Live" clId="Web-{B10C4F0F-C9F8-4FDC-9A9F-073BBA68601D}" dt="2020-05-15T12:27:39.049" v="576"/>
        <pc:sldMkLst>
          <pc:docMk/>
          <pc:sldMk cId="2119114011" sldId="265"/>
        </pc:sldMkLst>
        <pc:spChg chg="mod">
          <ac:chgData name="Новикова Юля" userId="ec986342c9f80e33" providerId="Windows Live" clId="Web-{B10C4F0F-C9F8-4FDC-9A9F-073BBA68601D}" dt="2020-05-15T12:12:24" v="413" actId="14100"/>
          <ac:spMkLst>
            <pc:docMk/>
            <pc:sldMk cId="2119114011" sldId="265"/>
            <ac:spMk id="2" creationId="{76BC8E1E-6F8F-42A1-96D4-5A876EE64716}"/>
          </ac:spMkLst>
        </pc:spChg>
        <pc:spChg chg="add mod">
          <ac:chgData name="Новикова Юля" userId="ec986342c9f80e33" providerId="Windows Live" clId="Web-{B10C4F0F-C9F8-4FDC-9A9F-073BBA68601D}" dt="2020-05-15T12:12:57.954" v="421" actId="14100"/>
          <ac:spMkLst>
            <pc:docMk/>
            <pc:sldMk cId="2119114011" sldId="265"/>
            <ac:spMk id="4" creationId="{E12E3DD9-580F-4C0B-B13E-BA7EE9B74DD9}"/>
          </ac:spMkLst>
        </pc:spChg>
        <pc:spChg chg="add mod">
          <ac:chgData name="Новикова Юля" userId="ec986342c9f80e33" providerId="Windows Live" clId="Web-{B10C4F0F-C9F8-4FDC-9A9F-073BBA68601D}" dt="2020-05-15T12:06:55.207" v="393" actId="20577"/>
          <ac:spMkLst>
            <pc:docMk/>
            <pc:sldMk cId="2119114011" sldId="265"/>
            <ac:spMk id="5" creationId="{DCEE4EE7-A5C5-4DA4-88E4-36C52E5C4219}"/>
          </ac:spMkLst>
        </pc:spChg>
        <pc:spChg chg="add mod">
          <ac:chgData name="Новикова Юля" userId="ec986342c9f80e33" providerId="Windows Live" clId="Web-{B10C4F0F-C9F8-4FDC-9A9F-073BBA68601D}" dt="2020-05-15T12:06:41.159" v="390" actId="20577"/>
          <ac:spMkLst>
            <pc:docMk/>
            <pc:sldMk cId="2119114011" sldId="265"/>
            <ac:spMk id="6" creationId="{B4001C2F-BA6C-4A52-8735-25CDF3EE157A}"/>
          </ac:spMkLst>
        </pc:spChg>
        <pc:spChg chg="add mod">
          <ac:chgData name="Новикова Юля" userId="ec986342c9f80e33" providerId="Windows Live" clId="Web-{B10C4F0F-C9F8-4FDC-9A9F-073BBA68601D}" dt="2020-05-15T12:06:35.753" v="387" actId="20577"/>
          <ac:spMkLst>
            <pc:docMk/>
            <pc:sldMk cId="2119114011" sldId="265"/>
            <ac:spMk id="7" creationId="{D9E168CD-711E-4E71-AF34-DEE484E06848}"/>
          </ac:spMkLst>
        </pc:spChg>
        <pc:spChg chg="add mod">
          <ac:chgData name="Новикова Юля" userId="ec986342c9f80e33" providerId="Windows Live" clId="Web-{B10C4F0F-C9F8-4FDC-9A9F-073BBA68601D}" dt="2020-05-15T12:12:42.003" v="417" actId="14100"/>
          <ac:spMkLst>
            <pc:docMk/>
            <pc:sldMk cId="2119114011" sldId="265"/>
            <ac:spMk id="8" creationId="{AEA9CF42-F000-4964-9683-AB945ABBFD72}"/>
          </ac:spMkLst>
        </pc:spChg>
        <pc:spChg chg="add mod">
          <ac:chgData name="Новикова Юля" userId="ec986342c9f80e33" providerId="Windows Live" clId="Web-{B10C4F0F-C9F8-4FDC-9A9F-073BBA68601D}" dt="2020-05-15T12:15:21.788" v="452" actId="14100"/>
          <ac:spMkLst>
            <pc:docMk/>
            <pc:sldMk cId="2119114011" sldId="265"/>
            <ac:spMk id="9" creationId="{A1C2A06D-E843-4E7D-8E57-247DC04D5869}"/>
          </ac:spMkLst>
        </pc:spChg>
        <pc:spChg chg="add mod">
          <ac:chgData name="Новикова Юля" userId="ec986342c9f80e33" providerId="Windows Live" clId="Web-{B10C4F0F-C9F8-4FDC-9A9F-073BBA68601D}" dt="2020-05-15T12:02:46.494" v="350" actId="20577"/>
          <ac:spMkLst>
            <pc:docMk/>
            <pc:sldMk cId="2119114011" sldId="265"/>
            <ac:spMk id="10" creationId="{7E49CA79-3ED9-4759-A06A-F052BBE42DA8}"/>
          </ac:spMkLst>
        </pc:spChg>
        <pc:spChg chg="add mod">
          <ac:chgData name="Новикова Юля" userId="ec986342c9f80e33" providerId="Windows Live" clId="Web-{B10C4F0F-C9F8-4FDC-9A9F-073BBA68601D}" dt="2020-05-15T12:15:49.335" v="458" actId="14100"/>
          <ac:spMkLst>
            <pc:docMk/>
            <pc:sldMk cId="2119114011" sldId="265"/>
            <ac:spMk id="11" creationId="{D8ACE58E-D282-4184-8842-50E18FA47D5F}"/>
          </ac:spMkLst>
        </pc:spChg>
        <pc:picChg chg="del mod">
          <ac:chgData name="Новикова Юля" userId="ec986342c9f80e33" providerId="Windows Live" clId="Web-{B10C4F0F-C9F8-4FDC-9A9F-073BBA68601D}" dt="2020-05-15T11:52:10.502" v="252"/>
          <ac:picMkLst>
            <pc:docMk/>
            <pc:sldMk cId="2119114011" sldId="265"/>
            <ac:picMk id="3" creationId="{C0843B84-5AD9-450F-AE1E-D3A845DBC01B}"/>
          </ac:picMkLst>
        </pc:picChg>
        <pc:picChg chg="add del mod">
          <ac:chgData name="Новикова Юля" userId="ec986342c9f80e33" providerId="Windows Live" clId="Web-{B10C4F0F-C9F8-4FDC-9A9F-073BBA68601D}" dt="2020-05-15T12:13:15.174" v="427"/>
          <ac:picMkLst>
            <pc:docMk/>
            <pc:sldMk cId="2119114011" sldId="265"/>
            <ac:picMk id="12" creationId="{03773442-BB7E-4579-9947-1DED8E97B5E9}"/>
          </ac:picMkLst>
        </pc:picChg>
        <pc:picChg chg="add del mod">
          <ac:chgData name="Новикова Юля" userId="ec986342c9f80e33" providerId="Windows Live" clId="Web-{B10C4F0F-C9F8-4FDC-9A9F-073BBA68601D}" dt="2020-05-15T12:13:13.330" v="425"/>
          <ac:picMkLst>
            <pc:docMk/>
            <pc:sldMk cId="2119114011" sldId="265"/>
            <ac:picMk id="13" creationId="{3A47EC16-340B-45C3-816B-F10B13AA6698}"/>
          </ac:picMkLst>
        </pc:picChg>
        <pc:picChg chg="add del mod">
          <ac:chgData name="Новикова Юля" userId="ec986342c9f80e33" providerId="Windows Live" clId="Web-{B10C4F0F-C9F8-4FDC-9A9F-073BBA68601D}" dt="2020-05-15T12:13:12.236" v="424"/>
          <ac:picMkLst>
            <pc:docMk/>
            <pc:sldMk cId="2119114011" sldId="265"/>
            <ac:picMk id="14" creationId="{5ECF9C69-7615-4E21-BE98-17B656F6045D}"/>
          </ac:picMkLst>
        </pc:picChg>
        <pc:picChg chg="add del mod">
          <ac:chgData name="Новикова Юля" userId="ec986342c9f80e33" providerId="Windows Live" clId="Web-{B10C4F0F-C9F8-4FDC-9A9F-073BBA68601D}" dt="2020-05-15T12:13:14.252" v="426"/>
          <ac:picMkLst>
            <pc:docMk/>
            <pc:sldMk cId="2119114011" sldId="265"/>
            <ac:picMk id="15" creationId="{9DCBA63A-F08E-4E95-A8B3-735BA6B9C529}"/>
          </ac:picMkLst>
        </pc:picChg>
        <pc:picChg chg="add del">
          <ac:chgData name="Новикова Юля" userId="ec986342c9f80e33" providerId="Windows Live" clId="Web-{B10C4F0F-C9F8-4FDC-9A9F-073BBA68601D}" dt="2020-05-15T12:13:18.127" v="430"/>
          <ac:picMkLst>
            <pc:docMk/>
            <pc:sldMk cId="2119114011" sldId="265"/>
            <ac:picMk id="16" creationId="{CA546198-DAC5-420A-9BEB-2855C60C45DF}"/>
          </ac:picMkLst>
        </pc:picChg>
        <pc:picChg chg="add del">
          <ac:chgData name="Новикова Юля" userId="ec986342c9f80e33" providerId="Windows Live" clId="Web-{B10C4F0F-C9F8-4FDC-9A9F-073BBA68601D}" dt="2020-05-15T12:13:17.892" v="429"/>
          <ac:picMkLst>
            <pc:docMk/>
            <pc:sldMk cId="2119114011" sldId="265"/>
            <ac:picMk id="17" creationId="{B9BD1DB0-F46E-4D7C-8AEC-312D6DB47E2E}"/>
          </ac:picMkLst>
        </pc:picChg>
        <pc:picChg chg="add del">
          <ac:chgData name="Новикова Юля" userId="ec986342c9f80e33" providerId="Windows Live" clId="Web-{B10C4F0F-C9F8-4FDC-9A9F-073BBA68601D}" dt="2020-05-15T12:13:15.924" v="428"/>
          <ac:picMkLst>
            <pc:docMk/>
            <pc:sldMk cId="2119114011" sldId="265"/>
            <ac:picMk id="18" creationId="{0BED073A-F34E-40D9-A921-CA34E826E477}"/>
          </ac:picMkLst>
        </pc:picChg>
        <pc:picChg chg="add del">
          <ac:chgData name="Новикова Юля" userId="ec986342c9f80e33" providerId="Windows Live" clId="Web-{B10C4F0F-C9F8-4FDC-9A9F-073BBA68601D}" dt="2020-05-15T12:13:18.971" v="431"/>
          <ac:picMkLst>
            <pc:docMk/>
            <pc:sldMk cId="2119114011" sldId="265"/>
            <ac:picMk id="19" creationId="{97726B5B-B946-4DFE-B791-597FCFF03F29}"/>
          </ac:picMkLst>
        </pc:picChg>
        <pc:picChg chg="add mod">
          <ac:chgData name="Новикова Юля" userId="ec986342c9f80e33" providerId="Windows Live" clId="Web-{B10C4F0F-C9F8-4FDC-9A9F-073BBA68601D}" dt="2020-05-15T12:14:42.724" v="439" actId="1076"/>
          <ac:picMkLst>
            <pc:docMk/>
            <pc:sldMk cId="2119114011" sldId="265"/>
            <ac:picMk id="20" creationId="{E964422A-6D9B-4700-9EC6-09848BE24BED}"/>
          </ac:picMkLst>
        </pc:picChg>
        <pc:picChg chg="add del">
          <ac:chgData name="Новикова Юля" userId="ec986342c9f80e33" providerId="Windows Live" clId="Web-{B10C4F0F-C9F8-4FDC-9A9F-073BBA68601D}" dt="2020-05-15T12:14:51.974" v="441"/>
          <ac:picMkLst>
            <pc:docMk/>
            <pc:sldMk cId="2119114011" sldId="265"/>
            <ac:picMk id="21" creationId="{210ADD1F-07AD-43A8-86CD-13E875405D3A}"/>
          </ac:picMkLst>
        </pc:picChg>
        <pc:picChg chg="add mod">
          <ac:chgData name="Новикова Юля" userId="ec986342c9f80e33" providerId="Windows Live" clId="Web-{B10C4F0F-C9F8-4FDC-9A9F-073BBA68601D}" dt="2020-05-15T12:16:05.508" v="461" actId="1076"/>
          <ac:picMkLst>
            <pc:docMk/>
            <pc:sldMk cId="2119114011" sldId="265"/>
            <ac:picMk id="22" creationId="{86F27CFC-74F0-4AFC-995B-5467F3EEF6A7}"/>
          </ac:picMkLst>
        </pc:picChg>
        <pc:picChg chg="add mod">
          <ac:chgData name="Новикова Юля" userId="ec986342c9f80e33" providerId="Windows Live" clId="Web-{B10C4F0F-C9F8-4FDC-9A9F-073BBA68601D}" dt="2020-05-15T12:15:59.883" v="460" actId="1076"/>
          <ac:picMkLst>
            <pc:docMk/>
            <pc:sldMk cId="2119114011" sldId="265"/>
            <ac:picMk id="23" creationId="{36B27DF6-7419-401E-A348-65E21D8F07E3}"/>
          </ac:picMkLst>
        </pc:picChg>
        <pc:picChg chg="add mod">
          <ac:chgData name="Новикова Юля" userId="ec986342c9f80e33" providerId="Windows Live" clId="Web-{B10C4F0F-C9F8-4FDC-9A9F-073BBA68601D}" dt="2020-05-15T12:15:54.148" v="459" actId="1076"/>
          <ac:picMkLst>
            <pc:docMk/>
            <pc:sldMk cId="2119114011" sldId="265"/>
            <ac:picMk id="24" creationId="{7855ADB4-8416-401E-953B-4524445D0602}"/>
          </ac:picMkLst>
        </pc:picChg>
        <pc:picChg chg="add mod">
          <ac:chgData name="Новикова Юля" userId="ec986342c9f80e33" providerId="Windows Live" clId="Web-{B10C4F0F-C9F8-4FDC-9A9F-073BBA68601D}" dt="2020-05-15T12:15:25.553" v="453" actId="1076"/>
          <ac:picMkLst>
            <pc:docMk/>
            <pc:sldMk cId="2119114011" sldId="265"/>
            <ac:picMk id="25" creationId="{2AEAEB6B-F1A6-4CD5-97BD-240345484155}"/>
          </ac:picMkLst>
        </pc:picChg>
        <pc:picChg chg="add mod">
          <ac:chgData name="Новикова Юля" userId="ec986342c9f80e33" providerId="Windows Live" clId="Web-{B10C4F0F-C9F8-4FDC-9A9F-073BBA68601D}" dt="2020-05-15T12:15:11.209" v="449" actId="1076"/>
          <ac:picMkLst>
            <pc:docMk/>
            <pc:sldMk cId="2119114011" sldId="265"/>
            <ac:picMk id="26" creationId="{C04095D7-8E8C-4212-B7DA-63DFA59F4965}"/>
          </ac:picMkLst>
        </pc:picChg>
        <pc:picChg chg="add mod">
          <ac:chgData name="Новикова Юля" userId="ec986342c9f80e33" providerId="Windows Live" clId="Web-{B10C4F0F-C9F8-4FDC-9A9F-073BBA68601D}" dt="2020-05-15T12:15:07.865" v="448" actId="1076"/>
          <ac:picMkLst>
            <pc:docMk/>
            <pc:sldMk cId="2119114011" sldId="265"/>
            <ac:picMk id="27" creationId="{ED965BF7-669A-48C9-8649-F962DEB8B528}"/>
          </ac:picMkLst>
        </pc:picChg>
        <pc:picChg chg="add mod">
          <ac:chgData name="Новикова Юля" userId="ec986342c9f80e33" providerId="Windows Live" clId="Web-{B10C4F0F-C9F8-4FDC-9A9F-073BBA68601D}" dt="2020-05-15T12:16:13.727" v="463" actId="1076"/>
          <ac:picMkLst>
            <pc:docMk/>
            <pc:sldMk cId="2119114011" sldId="265"/>
            <ac:picMk id="28" creationId="{2BCB81B0-2AC7-491A-94B1-966FEF488696}"/>
          </ac:picMkLst>
        </pc:picChg>
      </pc:sldChg>
      <pc:sldChg chg="addSp delSp modSp modTransition">
        <pc:chgData name="Новикова Юля" userId="ec986342c9f80e33" providerId="Windows Live" clId="Web-{B10C4F0F-C9F8-4FDC-9A9F-073BBA68601D}" dt="2020-05-15T12:27:39.049" v="576"/>
        <pc:sldMkLst>
          <pc:docMk/>
          <pc:sldMk cId="3844063606" sldId="266"/>
        </pc:sldMkLst>
        <pc:spChg chg="mod">
          <ac:chgData name="Новикова Юля" userId="ec986342c9f80e33" providerId="Windows Live" clId="Web-{B10C4F0F-C9F8-4FDC-9A9F-073BBA68601D}" dt="2020-05-15T12:20:32.252" v="510" actId="14100"/>
          <ac:spMkLst>
            <pc:docMk/>
            <pc:sldMk cId="3844063606" sldId="266"/>
            <ac:spMk id="2" creationId="{60CDE614-6923-45D0-8D55-EF2A861A6595}"/>
          </ac:spMkLst>
        </pc:spChg>
        <pc:spChg chg="mod">
          <ac:chgData name="Новикова Юля" userId="ec986342c9f80e33" providerId="Windows Live" clId="Web-{B10C4F0F-C9F8-4FDC-9A9F-073BBA68601D}" dt="2020-05-15T12:23:06.570" v="536" actId="1076"/>
          <ac:spMkLst>
            <pc:docMk/>
            <pc:sldMk cId="3844063606" sldId="266"/>
            <ac:spMk id="3" creationId="{99EE1131-06BE-4603-8483-4826AF79699A}"/>
          </ac:spMkLst>
        </pc:spChg>
        <pc:spChg chg="mod">
          <ac:chgData name="Новикова Юля" userId="ec986342c9f80e33" providerId="Windows Live" clId="Web-{B10C4F0F-C9F8-4FDC-9A9F-073BBA68601D}" dt="2020-05-15T12:19:18.859" v="488" actId="1076"/>
          <ac:spMkLst>
            <pc:docMk/>
            <pc:sldMk cId="3844063606" sldId="266"/>
            <ac:spMk id="4" creationId="{09D02A49-F8EE-4B5A-B522-7638D9993F23}"/>
          </ac:spMkLst>
        </pc:spChg>
        <pc:spChg chg="mod">
          <ac:chgData name="Новикова Юля" userId="ec986342c9f80e33" providerId="Windows Live" clId="Web-{B10C4F0F-C9F8-4FDC-9A9F-073BBA68601D}" dt="2020-05-15T12:23:09.383" v="537" actId="1076"/>
          <ac:spMkLst>
            <pc:docMk/>
            <pc:sldMk cId="3844063606" sldId="266"/>
            <ac:spMk id="5" creationId="{DCCDAE38-F07F-4C04-A17B-6208FCAE8CE6}"/>
          </ac:spMkLst>
        </pc:spChg>
        <pc:spChg chg="mod">
          <ac:chgData name="Новикова Юля" userId="ec986342c9f80e33" providerId="Windows Live" clId="Web-{B10C4F0F-C9F8-4FDC-9A9F-073BBA68601D}" dt="2020-05-15T12:19:29.437" v="490" actId="14100"/>
          <ac:spMkLst>
            <pc:docMk/>
            <pc:sldMk cId="3844063606" sldId="266"/>
            <ac:spMk id="6" creationId="{83B115FC-1E46-4713-8548-F907CD109383}"/>
          </ac:spMkLst>
        </pc:spChg>
        <pc:spChg chg="mod">
          <ac:chgData name="Новикова Юля" userId="ec986342c9f80e33" providerId="Windows Live" clId="Web-{B10C4F0F-C9F8-4FDC-9A9F-073BBA68601D}" dt="2020-05-15T12:20:10.783" v="502" actId="14100"/>
          <ac:spMkLst>
            <pc:docMk/>
            <pc:sldMk cId="3844063606" sldId="266"/>
            <ac:spMk id="7" creationId="{4FE349EA-E14A-4F42-8B65-B68BC410E796}"/>
          </ac:spMkLst>
        </pc:spChg>
        <pc:spChg chg="mod">
          <ac:chgData name="Новикова Юля" userId="ec986342c9f80e33" providerId="Windows Live" clId="Web-{B10C4F0F-C9F8-4FDC-9A9F-073BBA68601D}" dt="2020-05-15T12:20:17.798" v="504" actId="14100"/>
          <ac:spMkLst>
            <pc:docMk/>
            <pc:sldMk cId="3844063606" sldId="266"/>
            <ac:spMk id="8" creationId="{EF2E6EC1-33B4-42C6-9702-5E6E92D2AE28}"/>
          </ac:spMkLst>
        </pc:spChg>
        <pc:picChg chg="add mod">
          <ac:chgData name="Новикова Юля" userId="ec986342c9f80e33" providerId="Windows Live" clId="Web-{B10C4F0F-C9F8-4FDC-9A9F-073BBA68601D}" dt="2020-05-15T12:23:21.884" v="541" actId="1076"/>
          <ac:picMkLst>
            <pc:docMk/>
            <pc:sldMk cId="3844063606" sldId="266"/>
            <ac:picMk id="9" creationId="{20A996BF-1558-4728-BF3C-1D6EAF69727F}"/>
          </ac:picMkLst>
        </pc:picChg>
        <pc:picChg chg="add mod">
          <ac:chgData name="Новикова Юля" userId="ec986342c9f80e33" providerId="Windows Live" clId="Web-{B10C4F0F-C9F8-4FDC-9A9F-073BBA68601D}" dt="2020-05-15T12:23:46.978" v="548" actId="688"/>
          <ac:picMkLst>
            <pc:docMk/>
            <pc:sldMk cId="3844063606" sldId="266"/>
            <ac:picMk id="16" creationId="{356A6B01-EBD2-4539-A31C-742688B11446}"/>
          </ac:picMkLst>
        </pc:picChg>
        <pc:picChg chg="add mod">
          <ac:chgData name="Новикова Юля" userId="ec986342c9f80e33" providerId="Windows Live" clId="Web-{B10C4F0F-C9F8-4FDC-9A9F-073BBA68601D}" dt="2020-05-15T12:23:28.868" v="544" actId="1076"/>
          <ac:picMkLst>
            <pc:docMk/>
            <pc:sldMk cId="3844063606" sldId="266"/>
            <ac:picMk id="17" creationId="{3E6DE617-C788-4456-9C32-50E64159DE72}"/>
          </ac:picMkLst>
        </pc:picChg>
        <pc:picChg chg="add mod">
          <ac:chgData name="Новикова Юля" userId="ec986342c9f80e33" providerId="Windows Live" clId="Web-{B10C4F0F-C9F8-4FDC-9A9F-073BBA68601D}" dt="2020-05-15T12:23:19.680" v="540" actId="1076"/>
          <ac:picMkLst>
            <pc:docMk/>
            <pc:sldMk cId="3844063606" sldId="266"/>
            <ac:picMk id="18" creationId="{05015D22-71E2-4929-8A7C-54B5683FF9E2}"/>
          </ac:picMkLst>
        </pc:picChg>
        <pc:picChg chg="add mod">
          <ac:chgData name="Новикова Юля" userId="ec986342c9f80e33" providerId="Windows Live" clId="Web-{B10C4F0F-C9F8-4FDC-9A9F-073BBA68601D}" dt="2020-05-15T12:23:40.571" v="546" actId="1076"/>
          <ac:picMkLst>
            <pc:docMk/>
            <pc:sldMk cId="3844063606" sldId="266"/>
            <ac:picMk id="19" creationId="{8449FD4D-A5EB-44F6-9AD1-1814C037DA7E}"/>
          </ac:picMkLst>
        </pc:picChg>
        <pc:cxnChg chg="del">
          <ac:chgData name="Новикова Юля" userId="ec986342c9f80e33" providerId="Windows Live" clId="Web-{B10C4F0F-C9F8-4FDC-9A9F-073BBA68601D}" dt="2020-05-15T12:19:34.234" v="491"/>
          <ac:cxnSpMkLst>
            <pc:docMk/>
            <pc:sldMk cId="3844063606" sldId="266"/>
            <ac:cxnSpMk id="11" creationId="{FD895FCC-706A-4B85-9E02-FCCE1AE96E67}"/>
          </ac:cxnSpMkLst>
        </pc:cxnChg>
        <pc:cxnChg chg="del">
          <ac:chgData name="Новикова Юля" userId="ec986342c9f80e33" providerId="Windows Live" clId="Web-{B10C4F0F-C9F8-4FDC-9A9F-073BBA68601D}" dt="2020-05-15T12:19:35.781" v="492"/>
          <ac:cxnSpMkLst>
            <pc:docMk/>
            <pc:sldMk cId="3844063606" sldId="266"/>
            <ac:cxnSpMk id="12" creationId="{F60A33B2-8FBC-4EFE-AEA7-471986E30AF8}"/>
          </ac:cxnSpMkLst>
        </pc:cxnChg>
        <pc:cxnChg chg="del">
          <ac:chgData name="Новикова Юля" userId="ec986342c9f80e33" providerId="Windows Live" clId="Web-{B10C4F0F-C9F8-4FDC-9A9F-073BBA68601D}" dt="2020-05-15T12:19:40.907" v="495"/>
          <ac:cxnSpMkLst>
            <pc:docMk/>
            <pc:sldMk cId="3844063606" sldId="266"/>
            <ac:cxnSpMk id="13" creationId="{F2A83009-8F2E-422B-9952-7768F5671BEC}"/>
          </ac:cxnSpMkLst>
        </pc:cxnChg>
        <pc:cxnChg chg="del">
          <ac:chgData name="Новикова Юля" userId="ec986342c9f80e33" providerId="Windows Live" clId="Web-{B10C4F0F-C9F8-4FDC-9A9F-073BBA68601D}" dt="2020-05-15T12:19:37.672" v="493"/>
          <ac:cxnSpMkLst>
            <pc:docMk/>
            <pc:sldMk cId="3844063606" sldId="266"/>
            <ac:cxnSpMk id="14" creationId="{B49C16D6-DD2A-46C6-BD1B-BF16E241A6F0}"/>
          </ac:cxnSpMkLst>
        </pc:cxnChg>
        <pc:cxnChg chg="del">
          <ac:chgData name="Новикова Юля" userId="ec986342c9f80e33" providerId="Windows Live" clId="Web-{B10C4F0F-C9F8-4FDC-9A9F-073BBA68601D}" dt="2020-05-15T12:19:39.156" v="494"/>
          <ac:cxnSpMkLst>
            <pc:docMk/>
            <pc:sldMk cId="3844063606" sldId="266"/>
            <ac:cxnSpMk id="15" creationId="{92EC6814-3B55-451C-80CC-91CB0B8D86C8}"/>
          </ac:cxnSpMkLst>
        </pc:cxnChg>
      </pc:sldChg>
      <pc:sldChg chg="modSp modTransition">
        <pc:chgData name="Новикова Юля" userId="ec986342c9f80e33" providerId="Windows Live" clId="Web-{B10C4F0F-C9F8-4FDC-9A9F-073BBA68601D}" dt="2020-05-15T12:27:39.049" v="576"/>
        <pc:sldMkLst>
          <pc:docMk/>
          <pc:sldMk cId="2690316271" sldId="267"/>
        </pc:sldMkLst>
        <pc:spChg chg="mod">
          <ac:chgData name="Новикова Юля" userId="ec986342c9f80e33" providerId="Windows Live" clId="Web-{B10C4F0F-C9F8-4FDC-9A9F-073BBA68601D}" dt="2020-05-15T12:24:05.057" v="551" actId="20577"/>
          <ac:spMkLst>
            <pc:docMk/>
            <pc:sldMk cId="2690316271" sldId="267"/>
            <ac:spMk id="2" creationId="{5DD37918-2602-48B5-8861-C5226CD3D30A}"/>
          </ac:spMkLst>
        </pc:spChg>
      </pc:sldChg>
      <pc:sldChg chg="modSp modTransition">
        <pc:chgData name="Новикова Юля" userId="ec986342c9f80e33" providerId="Windows Live" clId="Web-{B10C4F0F-C9F8-4FDC-9A9F-073BBA68601D}" dt="2020-05-15T12:27:39.049" v="576"/>
        <pc:sldMkLst>
          <pc:docMk/>
          <pc:sldMk cId="3344012112" sldId="268"/>
        </pc:sldMkLst>
        <pc:spChg chg="mod">
          <ac:chgData name="Новикова Юля" userId="ec986342c9f80e33" providerId="Windows Live" clId="Web-{B10C4F0F-C9F8-4FDC-9A9F-073BBA68601D}" dt="2020-05-15T12:25:06.168" v="560" actId="14100"/>
          <ac:spMkLst>
            <pc:docMk/>
            <pc:sldMk cId="3344012112" sldId="268"/>
            <ac:spMk id="2" creationId="{F55147C6-8520-42CB-A004-55EE1DABD0F8}"/>
          </ac:spMkLst>
        </pc:spChg>
      </pc:sldChg>
      <pc:sldChg chg="modSp modTransition">
        <pc:chgData name="Новикова Юля" userId="ec986342c9f80e33" providerId="Windows Live" clId="Web-{B10C4F0F-C9F8-4FDC-9A9F-073BBA68601D}" dt="2020-05-15T12:27:39.049" v="576"/>
        <pc:sldMkLst>
          <pc:docMk/>
          <pc:sldMk cId="2429656717" sldId="269"/>
        </pc:sldMkLst>
        <pc:spChg chg="mod">
          <ac:chgData name="Новикова Юля" userId="ec986342c9f80e33" providerId="Windows Live" clId="Web-{B10C4F0F-C9F8-4FDC-9A9F-073BBA68601D}" dt="2020-05-15T12:26:17.374" v="572" actId="1076"/>
          <ac:spMkLst>
            <pc:docMk/>
            <pc:sldMk cId="2429656717" sldId="269"/>
            <ac:spMk id="2" creationId="{1B09F3DB-5D4C-4DEA-9CFF-91933571D0F1}"/>
          </ac:spMkLst>
        </pc:spChg>
      </pc:sldChg>
      <pc:sldChg chg="modSp modTransition">
        <pc:chgData name="Новикова Юля" userId="ec986342c9f80e33" providerId="Windows Live" clId="Web-{B10C4F0F-C9F8-4FDC-9A9F-073BBA68601D}" dt="2020-05-15T12:27:39.049" v="576"/>
        <pc:sldMkLst>
          <pc:docMk/>
          <pc:sldMk cId="1779444517" sldId="270"/>
        </pc:sldMkLst>
        <pc:spChg chg="mod">
          <ac:chgData name="Новикова Юля" userId="ec986342c9f80e33" providerId="Windows Live" clId="Web-{B10C4F0F-C9F8-4FDC-9A9F-073BBA68601D}" dt="2020-05-15T11:42:43.060" v="200" actId="1076"/>
          <ac:spMkLst>
            <pc:docMk/>
            <pc:sldMk cId="1779444517" sldId="270"/>
            <ac:spMk id="5" creationId="{A2DEE06E-7666-48C9-AE96-8F24219EC28B}"/>
          </ac:spMkLst>
        </pc:spChg>
        <pc:picChg chg="mod">
          <ac:chgData name="Новикова Юля" userId="ec986342c9f80e33" providerId="Windows Live" clId="Web-{B10C4F0F-C9F8-4FDC-9A9F-073BBA68601D}" dt="2020-05-15T11:42:34.981" v="199" actId="1076"/>
          <ac:picMkLst>
            <pc:docMk/>
            <pc:sldMk cId="1779444517" sldId="270"/>
            <ac:picMk id="4" creationId="{D9570141-86D5-4118-A78D-731B5EF21D18}"/>
          </ac:picMkLst>
        </pc:picChg>
      </pc:sldChg>
      <pc:sldChg chg="modSp modTransition">
        <pc:chgData name="Новикова Юля" userId="ec986342c9f80e33" providerId="Windows Live" clId="Web-{B10C4F0F-C9F8-4FDC-9A9F-073BBA68601D}" dt="2020-05-15T12:27:39.049" v="576"/>
        <pc:sldMkLst>
          <pc:docMk/>
          <pc:sldMk cId="3544855931" sldId="271"/>
        </pc:sldMkLst>
        <pc:spChg chg="mod">
          <ac:chgData name="Новикова Юля" userId="ec986342c9f80e33" providerId="Windows Live" clId="Web-{B10C4F0F-C9F8-4FDC-9A9F-073BBA68601D}" dt="2020-05-15T11:50:27.280" v="247" actId="20577"/>
          <ac:spMkLst>
            <pc:docMk/>
            <pc:sldMk cId="3544855931" sldId="271"/>
            <ac:spMk id="4" creationId="{A5DCEA94-96E6-4D64-86D0-400B4DBC78FF}"/>
          </ac:spMkLst>
        </pc:spChg>
        <pc:picChg chg="mod">
          <ac:chgData name="Новикова Юля" userId="ec986342c9f80e33" providerId="Windows Live" clId="Web-{B10C4F0F-C9F8-4FDC-9A9F-073BBA68601D}" dt="2020-05-15T11:50:06.217" v="236" actId="1076"/>
          <ac:picMkLst>
            <pc:docMk/>
            <pc:sldMk cId="3544855931" sldId="271"/>
            <ac:picMk id="5" creationId="{6230B26A-A9EA-44B2-B676-9973FFCDE2B7}"/>
          </ac:picMkLst>
        </pc:picChg>
        <pc:picChg chg="mod">
          <ac:chgData name="Новикова Юля" userId="ec986342c9f80e33" providerId="Windows Live" clId="Web-{B10C4F0F-C9F8-4FDC-9A9F-073BBA68601D}" dt="2020-05-15T11:49:45.372" v="232" actId="1076"/>
          <ac:picMkLst>
            <pc:docMk/>
            <pc:sldMk cId="3544855931" sldId="271"/>
            <ac:picMk id="6" creationId="{4D53AB19-080D-4820-9C33-4A8ABEB80CAE}"/>
          </ac:picMkLst>
        </pc:picChg>
      </pc:sldChg>
      <pc:sldChg chg="modSp modTransition">
        <pc:chgData name="Новикова Юля" userId="ec986342c9f80e33" providerId="Windows Live" clId="Web-{B10C4F0F-C9F8-4FDC-9A9F-073BBA68601D}" dt="2020-05-15T12:27:39.049" v="576"/>
        <pc:sldMkLst>
          <pc:docMk/>
          <pc:sldMk cId="2840719800" sldId="272"/>
        </pc:sldMkLst>
        <pc:spChg chg="mod">
          <ac:chgData name="Новикова Юля" userId="ec986342c9f80e33" providerId="Windows Live" clId="Web-{B10C4F0F-C9F8-4FDC-9A9F-073BBA68601D}" dt="2020-05-15T12:16:38.822" v="468" actId="20577"/>
          <ac:spMkLst>
            <pc:docMk/>
            <pc:sldMk cId="2840719800" sldId="272"/>
            <ac:spMk id="4" creationId="{5537F5FC-CFB7-46BD-9F21-23289068066C}"/>
          </ac:spMkLst>
        </pc:spChg>
        <pc:picChg chg="mod">
          <ac:chgData name="Новикова Юля" userId="ec986342c9f80e33" providerId="Windows Live" clId="Web-{B10C4F0F-C9F8-4FDC-9A9F-073BBA68601D}" dt="2020-05-15T12:16:51.838" v="472" actId="14100"/>
          <ac:picMkLst>
            <pc:docMk/>
            <pc:sldMk cId="2840719800" sldId="272"/>
            <ac:picMk id="5" creationId="{8DDB4539-0357-4706-A4B3-1AC254A579CD}"/>
          </ac:picMkLst>
        </pc:picChg>
        <pc:picChg chg="mod">
          <ac:chgData name="Новикова Юля" userId="ec986342c9f80e33" providerId="Windows Live" clId="Web-{B10C4F0F-C9F8-4FDC-9A9F-073BBA68601D}" dt="2020-05-15T12:17:04.276" v="475" actId="14100"/>
          <ac:picMkLst>
            <pc:docMk/>
            <pc:sldMk cId="2840719800" sldId="272"/>
            <ac:picMk id="6" creationId="{27D5D0F3-D6D8-4C6D-B26F-C89054E1D83A}"/>
          </ac:picMkLst>
        </pc:picChg>
      </pc:sldChg>
      <pc:sldChg chg="add del replId">
        <pc:chgData name="Новикова Юля" userId="ec986342c9f80e33" providerId="Windows Live" clId="Web-{B10C4F0F-C9F8-4FDC-9A9F-073BBA68601D}" dt="2020-05-15T11:36:26.999" v="181"/>
        <pc:sldMkLst>
          <pc:docMk/>
          <pc:sldMk cId="980973257" sldId="273"/>
        </pc:sldMkLst>
      </pc:sldChg>
      <pc:sldMasterChg chg="modTransition modSldLayout">
        <pc:chgData name="Новикова Юля" userId="ec986342c9f80e33" providerId="Windows Live" clId="Web-{B10C4F0F-C9F8-4FDC-9A9F-073BBA68601D}" dt="2020-05-15T12:27:39.049" v="576"/>
        <pc:sldMasterMkLst>
          <pc:docMk/>
          <pc:sldMasterMk cId="1943894778" sldId="2147483852"/>
        </pc:sldMasterMkLst>
        <pc:sldLayoutChg chg="modTransition">
          <pc:chgData name="Новикова Юля" userId="ec986342c9f80e33" providerId="Windows Live" clId="Web-{B10C4F0F-C9F8-4FDC-9A9F-073BBA68601D}" dt="2020-05-15T12:27:39.049" v="576"/>
          <pc:sldLayoutMkLst>
            <pc:docMk/>
            <pc:sldMasterMk cId="1943894778" sldId="2147483852"/>
            <pc:sldLayoutMk cId="526588983" sldId="2147483853"/>
          </pc:sldLayoutMkLst>
        </pc:sldLayoutChg>
        <pc:sldLayoutChg chg="modTransition">
          <pc:chgData name="Новикова Юля" userId="ec986342c9f80e33" providerId="Windows Live" clId="Web-{B10C4F0F-C9F8-4FDC-9A9F-073BBA68601D}" dt="2020-05-15T12:27:39.049" v="576"/>
          <pc:sldLayoutMkLst>
            <pc:docMk/>
            <pc:sldMasterMk cId="1943894778" sldId="2147483852"/>
            <pc:sldLayoutMk cId="292637208" sldId="2147483854"/>
          </pc:sldLayoutMkLst>
        </pc:sldLayoutChg>
        <pc:sldLayoutChg chg="modTransition">
          <pc:chgData name="Новикова Юля" userId="ec986342c9f80e33" providerId="Windows Live" clId="Web-{B10C4F0F-C9F8-4FDC-9A9F-073BBA68601D}" dt="2020-05-15T12:27:39.049" v="576"/>
          <pc:sldLayoutMkLst>
            <pc:docMk/>
            <pc:sldMasterMk cId="1943894778" sldId="2147483852"/>
            <pc:sldLayoutMk cId="804091731" sldId="2147483855"/>
          </pc:sldLayoutMkLst>
        </pc:sldLayoutChg>
        <pc:sldLayoutChg chg="modTransition">
          <pc:chgData name="Новикова Юля" userId="ec986342c9f80e33" providerId="Windows Live" clId="Web-{B10C4F0F-C9F8-4FDC-9A9F-073BBA68601D}" dt="2020-05-15T12:27:39.049" v="576"/>
          <pc:sldLayoutMkLst>
            <pc:docMk/>
            <pc:sldMasterMk cId="1943894778" sldId="2147483852"/>
            <pc:sldLayoutMk cId="3766165385" sldId="2147483856"/>
          </pc:sldLayoutMkLst>
        </pc:sldLayoutChg>
        <pc:sldLayoutChg chg="modTransition">
          <pc:chgData name="Новикова Юля" userId="ec986342c9f80e33" providerId="Windows Live" clId="Web-{B10C4F0F-C9F8-4FDC-9A9F-073BBA68601D}" dt="2020-05-15T12:27:39.049" v="576"/>
          <pc:sldLayoutMkLst>
            <pc:docMk/>
            <pc:sldMasterMk cId="1943894778" sldId="2147483852"/>
            <pc:sldLayoutMk cId="3556368608" sldId="2147483857"/>
          </pc:sldLayoutMkLst>
        </pc:sldLayoutChg>
        <pc:sldLayoutChg chg="modTransition">
          <pc:chgData name="Новикова Юля" userId="ec986342c9f80e33" providerId="Windows Live" clId="Web-{B10C4F0F-C9F8-4FDC-9A9F-073BBA68601D}" dt="2020-05-15T12:27:39.049" v="576"/>
          <pc:sldLayoutMkLst>
            <pc:docMk/>
            <pc:sldMasterMk cId="1943894778" sldId="2147483852"/>
            <pc:sldLayoutMk cId="3254902940" sldId="2147483858"/>
          </pc:sldLayoutMkLst>
        </pc:sldLayoutChg>
        <pc:sldLayoutChg chg="modTransition">
          <pc:chgData name="Новикова Юля" userId="ec986342c9f80e33" providerId="Windows Live" clId="Web-{B10C4F0F-C9F8-4FDC-9A9F-073BBA68601D}" dt="2020-05-15T12:27:39.049" v="576"/>
          <pc:sldLayoutMkLst>
            <pc:docMk/>
            <pc:sldMasterMk cId="1943894778" sldId="2147483852"/>
            <pc:sldLayoutMk cId="762964514" sldId="2147483859"/>
          </pc:sldLayoutMkLst>
        </pc:sldLayoutChg>
        <pc:sldLayoutChg chg="modTransition">
          <pc:chgData name="Новикова Юля" userId="ec986342c9f80e33" providerId="Windows Live" clId="Web-{B10C4F0F-C9F8-4FDC-9A9F-073BBA68601D}" dt="2020-05-15T12:27:39.049" v="576"/>
          <pc:sldLayoutMkLst>
            <pc:docMk/>
            <pc:sldMasterMk cId="1943894778" sldId="2147483852"/>
            <pc:sldLayoutMk cId="656144071" sldId="2147483860"/>
          </pc:sldLayoutMkLst>
        </pc:sldLayoutChg>
        <pc:sldLayoutChg chg="modTransition">
          <pc:chgData name="Новикова Юля" userId="ec986342c9f80e33" providerId="Windows Live" clId="Web-{B10C4F0F-C9F8-4FDC-9A9F-073BBA68601D}" dt="2020-05-15T12:27:39.049" v="576"/>
          <pc:sldLayoutMkLst>
            <pc:docMk/>
            <pc:sldMasterMk cId="1943894778" sldId="2147483852"/>
            <pc:sldLayoutMk cId="199950429" sldId="2147483861"/>
          </pc:sldLayoutMkLst>
        </pc:sldLayoutChg>
        <pc:sldLayoutChg chg="modTransition">
          <pc:chgData name="Новикова Юля" userId="ec986342c9f80e33" providerId="Windows Live" clId="Web-{B10C4F0F-C9F8-4FDC-9A9F-073BBA68601D}" dt="2020-05-15T12:27:39.049" v="576"/>
          <pc:sldLayoutMkLst>
            <pc:docMk/>
            <pc:sldMasterMk cId="1943894778" sldId="2147483852"/>
            <pc:sldLayoutMk cId="857509883" sldId="2147483862"/>
          </pc:sldLayoutMkLst>
        </pc:sldLayoutChg>
        <pc:sldLayoutChg chg="modTransition">
          <pc:chgData name="Новикова Юля" userId="ec986342c9f80e33" providerId="Windows Live" clId="Web-{B10C4F0F-C9F8-4FDC-9A9F-073BBA68601D}" dt="2020-05-15T12:27:39.049" v="576"/>
          <pc:sldLayoutMkLst>
            <pc:docMk/>
            <pc:sldMasterMk cId="1943894778" sldId="2147483852"/>
            <pc:sldLayoutMk cId="4046564483" sldId="2147483863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889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/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5098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/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644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/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3720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/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9173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/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16538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/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36860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/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9029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/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96451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/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14407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/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042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894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16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773" y="1298448"/>
            <a:ext cx="10032519" cy="2061944"/>
          </a:xfrm>
        </p:spPr>
        <p:txBody>
          <a:bodyPr>
            <a:normAutofit/>
          </a:bodyPr>
          <a:lstStyle/>
          <a:p>
            <a:r>
              <a:rPr lang="en-US" sz="3200" dirty="0">
                <a:ea typeface="+mj-lt"/>
                <a:cs typeface="+mj-lt"/>
              </a:rPr>
              <a:t> </a:t>
            </a:r>
            <a:r>
              <a:rPr lang="en-US" sz="3600" b="1">
                <a:ea typeface="+mj-lt"/>
                <a:cs typeface="+mj-lt"/>
              </a:rPr>
              <a:t>Тема</a:t>
            </a:r>
            <a:r>
              <a:rPr lang="en-US" sz="3600" b="1" dirty="0">
                <a:ea typeface="+mj-lt"/>
                <a:cs typeface="+mj-lt"/>
              </a:rPr>
              <a:t> </a:t>
            </a:r>
            <a:r>
              <a:rPr lang="en-US" sz="3600" b="1" err="1">
                <a:ea typeface="+mj-lt"/>
                <a:cs typeface="+mj-lt"/>
              </a:rPr>
              <a:t>проекта</a:t>
            </a:r>
            <a:r>
              <a:rPr lang="en-US" sz="3200" dirty="0">
                <a:ea typeface="+mj-lt"/>
                <a:cs typeface="+mj-lt"/>
              </a:rPr>
              <a:t>: </a:t>
            </a:r>
            <a:r>
              <a:rPr lang="en-US" sz="3600" err="1">
                <a:ea typeface="+mj-lt"/>
                <a:cs typeface="+mj-lt"/>
              </a:rPr>
              <a:t>Развитие</a:t>
            </a:r>
            <a:r>
              <a:rPr lang="en-US" sz="3600" dirty="0">
                <a:ea typeface="+mj-lt"/>
                <a:cs typeface="+mj-lt"/>
              </a:rPr>
              <a:t> у </a:t>
            </a:r>
            <a:r>
              <a:rPr lang="en-US" sz="3600" err="1">
                <a:ea typeface="+mj-lt"/>
                <a:cs typeface="+mj-lt"/>
              </a:rPr>
              <a:t>детей</a:t>
            </a:r>
            <a:r>
              <a:rPr lang="en-US" sz="3600" dirty="0">
                <a:ea typeface="+mj-lt"/>
                <a:cs typeface="+mj-lt"/>
              </a:rPr>
              <a:t> </a:t>
            </a:r>
            <a:r>
              <a:rPr lang="en-US" sz="3600" err="1">
                <a:ea typeface="+mj-lt"/>
                <a:cs typeface="+mj-lt"/>
              </a:rPr>
              <a:t>представления</a:t>
            </a:r>
            <a:r>
              <a:rPr lang="en-US" sz="3600" dirty="0">
                <a:ea typeface="+mj-lt"/>
                <a:cs typeface="+mj-lt"/>
              </a:rPr>
              <a:t> </a:t>
            </a:r>
            <a:r>
              <a:rPr lang="en-US" sz="3600" err="1">
                <a:ea typeface="+mj-lt"/>
                <a:cs typeface="+mj-lt"/>
              </a:rPr>
              <a:t>об</a:t>
            </a:r>
            <a:r>
              <a:rPr lang="en-US" sz="3600" dirty="0">
                <a:ea typeface="+mj-lt"/>
                <a:cs typeface="+mj-lt"/>
              </a:rPr>
              <a:t> </a:t>
            </a:r>
            <a:r>
              <a:rPr lang="en-US" sz="3600" err="1">
                <a:ea typeface="+mj-lt"/>
                <a:cs typeface="+mj-lt"/>
              </a:rPr>
              <a:t>овощах</a:t>
            </a:r>
            <a:r>
              <a:rPr lang="en-US" sz="3600" dirty="0">
                <a:ea typeface="+mj-lt"/>
                <a:cs typeface="+mj-lt"/>
              </a:rPr>
              <a:t> </a:t>
            </a:r>
            <a:br>
              <a:rPr lang="en-US" sz="3600" dirty="0">
                <a:ea typeface="+mj-lt"/>
                <a:cs typeface="+mj-lt"/>
              </a:rPr>
            </a:br>
            <a:endParaRPr lang="en-US" sz="3600">
              <a:cs typeface="Calibri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4921" y="3850737"/>
            <a:ext cx="10463841" cy="173390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err="1"/>
              <a:t>Автор</a:t>
            </a:r>
            <a:r>
              <a:rPr lang="en-US" b="1"/>
              <a:t>:</a:t>
            </a:r>
            <a:r>
              <a:rPr lang="en-US" dirty="0"/>
              <a:t> </a:t>
            </a:r>
            <a:r>
              <a:rPr lang="en-US" err="1"/>
              <a:t>Новикова</a:t>
            </a:r>
            <a:r>
              <a:rPr lang="en-US" dirty="0"/>
              <a:t> </a:t>
            </a:r>
            <a:r>
              <a:rPr lang="en-US" err="1"/>
              <a:t>Нелля</a:t>
            </a:r>
            <a:r>
              <a:rPr lang="en-US" dirty="0"/>
              <a:t> </a:t>
            </a:r>
            <a:r>
              <a:rPr lang="en-US" err="1"/>
              <a:t>Владимировна</a:t>
            </a:r>
            <a:r>
              <a:rPr lang="en-US"/>
              <a:t>, </a:t>
            </a:r>
            <a:r>
              <a:rPr lang="en-US" err="1"/>
              <a:t>воспитатель</a:t>
            </a:r>
            <a:r>
              <a:rPr lang="en-US"/>
              <a:t> МБДОУ №15 </a:t>
            </a:r>
            <a:r>
              <a:rPr lang="en-US" err="1"/>
              <a:t>г.Балашиха</a:t>
            </a:r>
            <a:endParaRPr lang="en-US" err="1">
              <a:ea typeface="+mn-lt"/>
              <a:cs typeface="+mn-lt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3163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2BC5712-7ACB-45A0-8866-070B2C036689}"/>
              </a:ext>
            </a:extLst>
          </p:cNvPr>
          <p:cNvSpPr txBox="1"/>
          <p:nvPr/>
        </p:nvSpPr>
        <p:spPr>
          <a:xfrm>
            <a:off x="-63259" y="181156"/>
            <a:ext cx="9227386" cy="3724096"/>
          </a:xfrm>
          <a:prstGeom prst="rect">
            <a:avLst/>
          </a:prstGeom>
          <a:noFill/>
        </p:spPr>
        <p:txBody>
          <a:bodyPr anchor="t" anchorCtr="0" bIns="45720" compatLnSpc="1" forceAA="0" fromWordArt="0" horzOverflow="overflow" lIns="91440" numCol="1" rIns="91440" rot="0" rtlCol="0" spcCol="0" spcFirstLastPara="0" tIns="45720" vert="horz" vertOverflow="overflow" wrap="square">
            <a:prstTxWarp prst="textNoShape">
              <a:avLst/>
            </a:prstTxWarp>
            <a:spAutoFit/>
          </a:bodyPr>
          <a:lstStyle/>
          <a:p>
            <a:pPr algn="ctr"/>
            <a:r>
              <a:rPr b="1" err="1" lang="en-US" sz="3600">
                <a:solidFill>
                  <a:srgbClr val="444444"/>
                </a:solidFill>
                <a:latin typeface="Open Sans"/>
              </a:rPr>
              <a:t>Учебно-методический</a:t>
            </a:r>
            <a:r>
              <a:rPr b="1" dirty="0" lang="en-US" sz="3600">
                <a:solidFill>
                  <a:srgbClr val="444444"/>
                </a:solidFill>
                <a:latin typeface="Open Sans"/>
              </a:rPr>
              <a:t> </a:t>
            </a:r>
            <a:r>
              <a:rPr b="1" err="1" lang="en-US" sz="3600">
                <a:solidFill>
                  <a:srgbClr val="444444"/>
                </a:solidFill>
                <a:latin typeface="Open Sans"/>
              </a:rPr>
              <a:t>пакет</a:t>
            </a:r>
            <a:endParaRPr b="1" err="1" lang="en-US" sz="3600">
              <a:solidFill>
                <a:srgbClr val="000000"/>
              </a:solidFill>
              <a:latin panose="020B0503020204020204" typeface="Corbel"/>
            </a:endParaRPr>
          </a:p>
          <a:p>
            <a:pPr algn="ctr"/>
            <a:endParaRPr b="1" lang="en-US" sz="3200">
              <a:solidFill>
                <a:srgbClr val="444444"/>
              </a:solidFill>
              <a:latin typeface="Open Sans"/>
            </a:endParaRPr>
          </a:p>
          <a:p>
            <a:endParaRPr dirty="0" lang="en-US" sz="2800">
              <a:latin panose="020B0503020204020204" typeface="Corbel"/>
            </a:endParaRPr>
          </a:p>
          <a:p>
            <a:r>
              <a:rPr lang="en-US" sz="2800">
                <a:latin typeface="Open Sans"/>
              </a:rPr>
              <a:t>Дидактические игры;</a:t>
            </a:r>
            <a:endParaRPr lang="en-US" sz="2800">
              <a:latin panose="020B0503020204020204" typeface="Corbel"/>
            </a:endParaRPr>
          </a:p>
          <a:p>
            <a:endParaRPr lang="en-US" sz="2800">
              <a:solidFill>
                <a:srgbClr val="444444"/>
              </a:solidFill>
              <a:latin typeface="Open Sans"/>
            </a:endParaRPr>
          </a:p>
          <a:p>
            <a:endParaRPr lang="en-US" sz="2800">
              <a:solidFill>
                <a:srgbClr val="444444"/>
              </a:solidFill>
              <a:latin typeface="Open Sans"/>
            </a:endParaRPr>
          </a:p>
          <a:p>
            <a:endParaRPr lang="en-US" sz="2800">
              <a:solidFill>
                <a:srgbClr val="000000"/>
              </a:solidFill>
              <a:latin panose="020B0503020204020204" typeface="Corbel"/>
            </a:endParaRPr>
          </a:p>
          <a:p>
            <a:endParaRPr lang="en-US" sz="2800">
              <a:solidFill>
                <a:srgbClr val="444444"/>
              </a:solidFill>
              <a:latin typeface="Open Sans"/>
            </a:endParaRP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43268FFC-8508-410B-81B0-12541F839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0324" y="904746"/>
            <a:ext cx="4856670" cy="5249791"/>
          </a:xfrm>
          <a:prstGeom prst="rect">
            <a:avLst/>
          </a:prstGeom>
        </p:spPr>
      </p:pic>
      <p:pic>
        <p:nvPicPr>
          <p:cNvPr descr="Изображение выглядит как снимок экрана&#10;&#10;Описание создано с очень высокой степенью достоверности" id="4" name="Рисунок 4">
            <a:extLst>
              <a:ext uri="{FF2B5EF4-FFF2-40B4-BE49-F238E27FC236}">
                <a16:creationId xmlns:a16="http://schemas.microsoft.com/office/drawing/2014/main" id="{3D0A47D9-35FA-4DBF-AA67-C5A9A5E8E9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" r="16"/>
          <a:stretch/>
        </p:blipFill>
        <p:spPr>
          <a:xfrm>
            <a:off x="1315619" y="2392394"/>
            <a:ext cx="4341783" cy="434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09643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p14:dur="1750" spd="slow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CEA94-96E6-4D64-86D0-400B4DBC78FF}"/>
              </a:ext>
            </a:extLst>
          </p:cNvPr>
          <p:cNvSpPr txBox="1"/>
          <p:nvPr/>
        </p:nvSpPr>
        <p:spPr>
          <a:xfrm>
            <a:off x="66137" y="382439"/>
            <a:ext cx="11297727" cy="646331"/>
          </a:xfrm>
          <a:prstGeom prst="rect">
            <a:avLst/>
          </a:prstGeom>
          <a:noFill/>
        </p:spPr>
        <p:txBody>
          <a:bodyPr anchor="t" anchorCtr="0" bIns="45720" compatLnSpc="1" forceAA="0" fromWordArt="0" horzOverflow="overflow" lIns="91440" numCol="1" rIns="91440" rot="0" rtlCol="0" spcCol="0" spcFirstLastPara="0" tIns="45720" vert="horz" vertOverflow="overflow" wrap="square">
            <a:prstTxWarp prst="textNoShape">
              <a:avLst/>
            </a:prstTxWarp>
            <a:spAutoFit/>
          </a:bodyPr>
          <a:lstStyle/>
          <a:p>
            <a:pPr algn="ctr"/>
            <a:r>
              <a:rPr b="1" lang="en-US" sz="3600">
                <a:solidFill>
                  <a:srgbClr val="444444"/>
                </a:solidFill>
                <a:latin typeface="Open Sans"/>
              </a:rPr>
              <a:t>Коллаж «Наш богатый урожай»</a:t>
            </a:r>
            <a:r>
              <a:rPr dirty="0" lang="ru-RU" sz="3600">
                <a:latin typeface="Open Sans"/>
              </a:rPr>
              <a:t>​</a:t>
            </a:r>
            <a:endParaRPr dirty="0" lang="ru-RU" sz="3600"/>
          </a:p>
        </p:txBody>
      </p:sp>
      <p:pic>
        <p:nvPicPr>
          <p:cNvPr descr="Изображение выглядит как здание&#10;&#10;Описание создано с очень высокой степенью достоверности" id="5" name="Рисунок 5">
            <a:extLst>
              <a:ext uri="{FF2B5EF4-FFF2-40B4-BE49-F238E27FC236}">
                <a16:creationId xmlns:a16="http://schemas.microsoft.com/office/drawing/2014/main" id="{6230B26A-A9EA-44B2-B676-9973FFCDE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36" y="1342657"/>
            <a:ext cx="4756030" cy="4302084"/>
          </a:xfrm>
          <a:prstGeom prst="rect">
            <a:avLst/>
          </a:prstGeom>
        </p:spPr>
      </p:pic>
      <p:pic>
        <p:nvPicPr>
          <p:cNvPr descr="Изображение выглядит как трава, сидит, маленький, стол&#10;&#10;Описание создано с очень высокой степенью достоверности" id="6" name="Рисунок 6">
            <a:extLst>
              <a:ext uri="{FF2B5EF4-FFF2-40B4-BE49-F238E27FC236}">
                <a16:creationId xmlns:a16="http://schemas.microsoft.com/office/drawing/2014/main" id="{4D53AB19-080D-4820-9C33-4A8ABEB80C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-41" r="91"/>
          <a:stretch/>
        </p:blipFill>
        <p:spPr>
          <a:xfrm>
            <a:off x="7197306" y="1336377"/>
            <a:ext cx="5001365" cy="418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85593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p14:dur="1750" spd="slow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6BC8E1E-6F8F-42A1-96D4-5A876EE64716}"/>
              </a:ext>
            </a:extLst>
          </p:cNvPr>
          <p:cNvSpPr txBox="1"/>
          <p:nvPr/>
        </p:nvSpPr>
        <p:spPr>
          <a:xfrm>
            <a:off x="339306" y="1216325"/>
            <a:ext cx="3533954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2000">
                <a:ea typeface="+mn-lt"/>
                <a:cs typeface="+mn-lt"/>
              </a:rPr>
              <a:t>За кудрявый хохолок</a:t>
            </a:r>
            <a:endParaRPr lang="ru-RU" sz="2000">
              <a:cs typeface="Calibri"/>
            </a:endParaRPr>
          </a:p>
          <a:p>
            <a:pPr algn="just"/>
            <a:r>
              <a:rPr lang="en-US" sz="2000">
                <a:ea typeface="+mn-lt"/>
                <a:cs typeface="+mn-lt"/>
              </a:rPr>
              <a:t>Лису из норки поволок.</a:t>
            </a:r>
            <a:endParaRPr lang="en-US" sz="2000" dirty="0">
              <a:cs typeface="Calibri"/>
            </a:endParaRPr>
          </a:p>
          <a:p>
            <a:pPr algn="just"/>
            <a:r>
              <a:rPr lang="en-US" sz="2000">
                <a:ea typeface="+mn-lt"/>
                <a:cs typeface="+mn-lt"/>
              </a:rPr>
              <a:t>На ощупь — очень гладкая,</a:t>
            </a:r>
            <a:endParaRPr lang="en-US" sz="2000" dirty="0">
              <a:cs typeface="Calibri"/>
            </a:endParaRPr>
          </a:p>
          <a:p>
            <a:pPr algn="just"/>
            <a:r>
              <a:rPr lang="en-US" sz="2000">
                <a:ea typeface="+mn-lt"/>
                <a:cs typeface="+mn-lt"/>
              </a:rPr>
              <a:t>На вкус — как сахар сладкая. </a:t>
            </a:r>
            <a:r>
              <a:rPr lang="en-US" sz="2000" b="1">
                <a:ea typeface="+mn-lt"/>
                <a:cs typeface="+mn-lt"/>
              </a:rPr>
              <a:t>(Морковь)</a:t>
            </a:r>
            <a:endParaRPr lang="en-US" sz="2000" b="1" dirty="0">
              <a:cs typeface="Calibri"/>
            </a:endParaRPr>
          </a:p>
          <a:p>
            <a:endParaRPr lang="en-US" sz="2000" dirty="0"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2E3DD9-580F-4C0B-B13E-BA7EE9B74DD9}"/>
              </a:ext>
            </a:extLst>
          </p:cNvPr>
          <p:cNvSpPr txBox="1"/>
          <p:nvPr/>
        </p:nvSpPr>
        <p:spPr>
          <a:xfrm>
            <a:off x="267418" y="4307456"/>
            <a:ext cx="2987615" cy="19082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000">
                <a:ea typeface="+mn-lt"/>
                <a:cs typeface="+mn-lt"/>
              </a:rPr>
              <a:t>Лоскуток на лоскутке —</a:t>
            </a:r>
            <a:endParaRPr lang="ru-RU" sz="2000">
              <a:cs typeface="Calibri"/>
            </a:endParaRPr>
          </a:p>
          <a:p>
            <a:pPr algn="just"/>
            <a:r>
              <a:rPr lang="ru-RU" sz="2000">
                <a:ea typeface="+mn-lt"/>
                <a:cs typeface="+mn-lt"/>
              </a:rPr>
              <a:t>Зеленые заплатки,</a:t>
            </a:r>
            <a:endParaRPr lang="ru-RU" sz="2000">
              <a:cs typeface="Calibri"/>
            </a:endParaRPr>
          </a:p>
          <a:p>
            <a:pPr algn="just"/>
            <a:r>
              <a:rPr lang="ru-RU" sz="2000">
                <a:ea typeface="+mn-lt"/>
                <a:cs typeface="+mn-lt"/>
              </a:rPr>
              <a:t>Целый день на животе</a:t>
            </a:r>
            <a:endParaRPr lang="ru-RU" sz="2000">
              <a:cs typeface="Calibri"/>
            </a:endParaRPr>
          </a:p>
          <a:p>
            <a:pPr algn="just"/>
            <a:r>
              <a:rPr lang="ru-RU" sz="2000">
                <a:ea typeface="+mn-lt"/>
                <a:cs typeface="+mn-lt"/>
              </a:rPr>
              <a:t>Нежится на грядке. </a:t>
            </a:r>
            <a:r>
              <a:rPr lang="ru-RU" sz="2000" b="1">
                <a:ea typeface="+mn-lt"/>
                <a:cs typeface="+mn-lt"/>
              </a:rPr>
              <a:t>(Капуста)</a:t>
            </a:r>
            <a:endParaRPr lang="ru-RU" sz="2000" b="1"/>
          </a:p>
          <a:p>
            <a:pPr algn="l"/>
            <a:endParaRPr lang="ru-RU" dirty="0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EE4EE7-A5C5-4DA4-88E4-36C52E5C4219}"/>
              </a:ext>
            </a:extLst>
          </p:cNvPr>
          <p:cNvSpPr txBox="1"/>
          <p:nvPr/>
        </p:nvSpPr>
        <p:spPr>
          <a:xfrm>
            <a:off x="8433759" y="4307458"/>
            <a:ext cx="307388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>
                <a:latin typeface="Helvetica Neue"/>
              </a:rPr>
              <a:t>Прежде чем его мы съели,</a:t>
            </a:r>
          </a:p>
          <a:p>
            <a:pPr algn="just"/>
            <a:r>
              <a:rPr lang="en-US">
                <a:latin typeface="Helvetica Neue"/>
              </a:rPr>
              <a:t>Все наплакаться успели.</a:t>
            </a:r>
          </a:p>
          <a:p>
            <a:pPr algn="just"/>
            <a:r>
              <a:rPr lang="en-US" b="1">
                <a:latin typeface="Helvetica Neue"/>
              </a:rPr>
              <a:t>(Лук)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001C2F-BA6C-4A52-8735-25CDF3EE157A}"/>
              </a:ext>
            </a:extLst>
          </p:cNvPr>
          <p:cNvSpPr txBox="1"/>
          <p:nvPr/>
        </p:nvSpPr>
        <p:spPr>
          <a:xfrm>
            <a:off x="8534401" y="2970362"/>
            <a:ext cx="3533955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>
                <a:latin typeface="Helvetica Neue"/>
              </a:rPr>
              <a:t>Вверху зелено,</a:t>
            </a:r>
          </a:p>
          <a:p>
            <a:pPr algn="just"/>
            <a:r>
              <a:rPr lang="en-US">
                <a:latin typeface="Helvetica Neue"/>
              </a:rPr>
              <a:t>Внизу красно,</a:t>
            </a:r>
          </a:p>
          <a:p>
            <a:pPr algn="just"/>
            <a:r>
              <a:rPr lang="en-US">
                <a:latin typeface="Helvetica Neue"/>
              </a:rPr>
              <a:t>В землю вросло. </a:t>
            </a:r>
            <a:r>
              <a:rPr lang="en-US" b="1">
                <a:latin typeface="Helvetica Neue"/>
              </a:rPr>
              <a:t>(Свекла)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E168CD-711E-4E71-AF34-DEE484E06848}"/>
              </a:ext>
            </a:extLst>
          </p:cNvPr>
          <p:cNvSpPr txBox="1"/>
          <p:nvPr/>
        </p:nvSpPr>
        <p:spPr>
          <a:xfrm>
            <a:off x="8534400" y="1403230"/>
            <a:ext cx="353395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>
                <a:latin typeface="Helvetica Neue"/>
              </a:rPr>
              <a:t>Круглый бок, желтый бок,</a:t>
            </a:r>
          </a:p>
          <a:p>
            <a:pPr algn="just"/>
            <a:r>
              <a:rPr lang="en-US">
                <a:latin typeface="Helvetica Neue"/>
              </a:rPr>
              <a:t>Сидит на грядке колобок.</a:t>
            </a:r>
          </a:p>
          <a:p>
            <a:pPr algn="just"/>
            <a:r>
              <a:rPr lang="en-US">
                <a:latin typeface="Helvetica Neue"/>
              </a:rPr>
              <a:t>Врос в землю крепко.</a:t>
            </a:r>
          </a:p>
          <a:p>
            <a:pPr algn="just"/>
            <a:r>
              <a:rPr lang="en-US">
                <a:latin typeface="Helvetica Neue"/>
              </a:rPr>
              <a:t>Что же это? (</a:t>
            </a:r>
            <a:r>
              <a:rPr lang="en-US" b="1">
                <a:latin typeface="Helvetica Neue"/>
              </a:rPr>
              <a:t>Репка)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A9CF42-F000-4964-9683-AB945ABBFD72}"/>
              </a:ext>
            </a:extLst>
          </p:cNvPr>
          <p:cNvSpPr txBox="1"/>
          <p:nvPr/>
        </p:nvSpPr>
        <p:spPr>
          <a:xfrm>
            <a:off x="339305" y="2912853"/>
            <a:ext cx="344769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>
                <a:latin typeface="Helvetica Neue"/>
              </a:rPr>
              <a:t>На грядке длинный и зеленый,</a:t>
            </a:r>
          </a:p>
          <a:p>
            <a:pPr algn="just"/>
            <a:r>
              <a:rPr lang="en-US">
                <a:latin typeface="Helvetica Neue"/>
              </a:rPr>
              <a:t>А в кадке желтый и соленый. </a:t>
            </a:r>
            <a:r>
              <a:rPr lang="en-US" b="1">
                <a:latin typeface="Helvetica Neue"/>
              </a:rPr>
              <a:t>(Огурец)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C2A06D-E843-4E7D-8E57-247DC04D5869}"/>
              </a:ext>
            </a:extLst>
          </p:cNvPr>
          <p:cNvSpPr txBox="1"/>
          <p:nvPr/>
        </p:nvSpPr>
        <p:spPr>
          <a:xfrm>
            <a:off x="4479985" y="1633268"/>
            <a:ext cx="3174519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rebuchet MS"/>
              </a:rPr>
              <a:t>Он похож на огурец,</a:t>
            </a:r>
            <a:br>
              <a:rPr lang="en-US" dirty="0"/>
            </a:br>
            <a:r>
              <a:rPr lang="en-US">
                <a:latin typeface="Trebuchet MS"/>
              </a:rPr>
              <a:t>Он тяжёлый как свинец,</a:t>
            </a:r>
            <a:br>
              <a:rPr lang="en-US" dirty="0"/>
            </a:br>
            <a:r>
              <a:rPr lang="en-US">
                <a:latin typeface="Trebuchet MS"/>
              </a:rPr>
              <a:t>Завалился на бочок,</a:t>
            </a:r>
            <a:br>
              <a:rPr lang="en-US" dirty="0"/>
            </a:br>
            <a:r>
              <a:rPr lang="en-US">
                <a:latin typeface="Trebuchet MS"/>
              </a:rPr>
              <a:t>Желтощёкий - ... </a:t>
            </a:r>
            <a:r>
              <a:rPr lang="en-US" b="1">
                <a:latin typeface="Trebuchet MS"/>
              </a:rPr>
              <a:t>(кабачок)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49CA79-3ED9-4759-A06A-F052BBE42DA8}"/>
              </a:ext>
            </a:extLst>
          </p:cNvPr>
          <p:cNvSpPr txBox="1"/>
          <p:nvPr/>
        </p:nvSpPr>
        <p:spPr>
          <a:xfrm>
            <a:off x="266522" y="324030"/>
            <a:ext cx="1151338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>
                <a:cs typeface="Calibri"/>
              </a:rPr>
              <a:t>Загадки про овощи</a:t>
            </a:r>
            <a:endParaRPr lang="ru-RU" sz="3600" b="1" dirty="0"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ACE58E-D282-4184-8842-50E18FA47D5F}"/>
              </a:ext>
            </a:extLst>
          </p:cNvPr>
          <p:cNvSpPr txBox="1"/>
          <p:nvPr/>
        </p:nvSpPr>
        <p:spPr>
          <a:xfrm>
            <a:off x="4478187" y="3716188"/>
            <a:ext cx="2829463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>
                <a:ea typeface="+mn-lt"/>
                <a:cs typeface="+mn-lt"/>
              </a:rPr>
              <a:t>В мире моды овощной</a:t>
            </a:r>
            <a:br>
              <a:rPr lang="ru-RU" sz="2000" dirty="0">
                <a:ea typeface="+mn-lt"/>
                <a:cs typeface="+mn-lt"/>
              </a:rPr>
            </a:br>
            <a:r>
              <a:rPr lang="ru-RU" sz="2000">
                <a:ea typeface="+mn-lt"/>
                <a:cs typeface="+mn-lt"/>
              </a:rPr>
              <a:t>Каждый блещет красотой.</a:t>
            </a:r>
            <a:br>
              <a:rPr lang="ru-RU" sz="2000" dirty="0">
                <a:ea typeface="+mn-lt"/>
                <a:cs typeface="+mn-lt"/>
              </a:rPr>
            </a:br>
            <a:r>
              <a:rPr lang="ru-RU" sz="2000">
                <a:ea typeface="+mn-lt"/>
                <a:cs typeface="+mn-lt"/>
              </a:rPr>
              <a:t>Фиолетовый кафтан</a:t>
            </a:r>
            <a:br>
              <a:rPr lang="ru-RU" sz="2000" dirty="0">
                <a:ea typeface="+mn-lt"/>
                <a:cs typeface="+mn-lt"/>
              </a:rPr>
            </a:br>
            <a:r>
              <a:rPr lang="ru-RU" sz="2000">
                <a:ea typeface="+mn-lt"/>
                <a:cs typeface="+mn-lt"/>
              </a:rPr>
              <a:t>Надевает... (</a:t>
            </a:r>
            <a:r>
              <a:rPr lang="ru-RU" sz="2000" b="1">
                <a:ea typeface="+mn-lt"/>
                <a:cs typeface="+mn-lt"/>
              </a:rPr>
              <a:t>баклажан</a:t>
            </a:r>
            <a:r>
              <a:rPr lang="ru-RU" sz="2000">
                <a:ea typeface="+mn-lt"/>
                <a:cs typeface="+mn-lt"/>
              </a:rPr>
              <a:t>)</a:t>
            </a:r>
            <a:endParaRPr lang="ru-RU" sz="2000"/>
          </a:p>
        </p:txBody>
      </p:sp>
      <p:pic>
        <p:nvPicPr>
          <p:cNvPr id="20" name="Рисунок 20" descr="Огонь">
            <a:extLst>
              <a:ext uri="{FF2B5EF4-FFF2-40B4-BE49-F238E27FC236}">
                <a16:creationId xmlns:a16="http://schemas.microsoft.com/office/drawing/2014/main" id="{E964422A-6D9B-4700-9EC6-09848BE24B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76" y="958969"/>
            <a:ext cx="497458" cy="598099"/>
          </a:xfrm>
          <a:prstGeom prst="rect">
            <a:avLst/>
          </a:prstGeom>
        </p:spPr>
      </p:pic>
      <p:pic>
        <p:nvPicPr>
          <p:cNvPr id="22" name="Рисунок 20" descr="Огонь">
            <a:extLst>
              <a:ext uri="{FF2B5EF4-FFF2-40B4-BE49-F238E27FC236}">
                <a16:creationId xmlns:a16="http://schemas.microsoft.com/office/drawing/2014/main" id="{86F27CFC-74F0-4AFC-995B-5467F3EEF6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3592" y="2669874"/>
            <a:ext cx="497458" cy="598099"/>
          </a:xfrm>
          <a:prstGeom prst="rect">
            <a:avLst/>
          </a:prstGeom>
        </p:spPr>
      </p:pic>
      <p:pic>
        <p:nvPicPr>
          <p:cNvPr id="23" name="Рисунок 20" descr="Огонь">
            <a:extLst>
              <a:ext uri="{FF2B5EF4-FFF2-40B4-BE49-F238E27FC236}">
                <a16:creationId xmlns:a16="http://schemas.microsoft.com/office/drawing/2014/main" id="{36B27DF6-7419-401E-A348-65E21D8F07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3593" y="1131497"/>
            <a:ext cx="497458" cy="598099"/>
          </a:xfrm>
          <a:prstGeom prst="rect">
            <a:avLst/>
          </a:prstGeom>
        </p:spPr>
      </p:pic>
      <p:pic>
        <p:nvPicPr>
          <p:cNvPr id="24" name="Рисунок 20" descr="Огонь">
            <a:extLst>
              <a:ext uri="{FF2B5EF4-FFF2-40B4-BE49-F238E27FC236}">
                <a16:creationId xmlns:a16="http://schemas.microsoft.com/office/drawing/2014/main" id="{7855ADB4-8416-401E-953B-4524445D0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00423" y="3431874"/>
            <a:ext cx="497458" cy="598099"/>
          </a:xfrm>
          <a:prstGeom prst="rect">
            <a:avLst/>
          </a:prstGeom>
        </p:spPr>
      </p:pic>
      <p:pic>
        <p:nvPicPr>
          <p:cNvPr id="25" name="Рисунок 20" descr="Огонь">
            <a:extLst>
              <a:ext uri="{FF2B5EF4-FFF2-40B4-BE49-F238E27FC236}">
                <a16:creationId xmlns:a16="http://schemas.microsoft.com/office/drawing/2014/main" id="{2AEAEB6B-F1A6-4CD5-97BD-2403454841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00422" y="1390289"/>
            <a:ext cx="497458" cy="598099"/>
          </a:xfrm>
          <a:prstGeom prst="rect">
            <a:avLst/>
          </a:prstGeom>
        </p:spPr>
      </p:pic>
      <p:pic>
        <p:nvPicPr>
          <p:cNvPr id="26" name="Рисунок 20" descr="Огонь">
            <a:extLst>
              <a:ext uri="{FF2B5EF4-FFF2-40B4-BE49-F238E27FC236}">
                <a16:creationId xmlns:a16="http://schemas.microsoft.com/office/drawing/2014/main" id="{C04095D7-8E8C-4212-B7DA-63DFA59F49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97766" y="4006968"/>
            <a:ext cx="497458" cy="598099"/>
          </a:xfrm>
          <a:prstGeom prst="rect">
            <a:avLst/>
          </a:prstGeom>
        </p:spPr>
      </p:pic>
      <p:pic>
        <p:nvPicPr>
          <p:cNvPr id="27" name="Рисунок 20" descr="Огонь">
            <a:extLst>
              <a:ext uri="{FF2B5EF4-FFF2-40B4-BE49-F238E27FC236}">
                <a16:creationId xmlns:a16="http://schemas.microsoft.com/office/drawing/2014/main" id="{ED965BF7-669A-48C9-8649-F962DEB8B5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9011" y="2669874"/>
            <a:ext cx="497458" cy="598099"/>
          </a:xfrm>
          <a:prstGeom prst="rect">
            <a:avLst/>
          </a:prstGeom>
        </p:spPr>
      </p:pic>
      <p:pic>
        <p:nvPicPr>
          <p:cNvPr id="28" name="Рисунок 20" descr="Огонь">
            <a:extLst>
              <a:ext uri="{FF2B5EF4-FFF2-40B4-BE49-F238E27FC236}">
                <a16:creationId xmlns:a16="http://schemas.microsoft.com/office/drawing/2014/main" id="{2BCB81B0-2AC7-491A-94B1-966FEF4886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82951" y="4021346"/>
            <a:ext cx="497458" cy="598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1140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37F5FC-CFB7-46BD-9F21-23289068066C}"/>
              </a:ext>
            </a:extLst>
          </p:cNvPr>
          <p:cNvSpPr txBox="1"/>
          <p:nvPr/>
        </p:nvSpPr>
        <p:spPr>
          <a:xfrm>
            <a:off x="-48881" y="842515"/>
            <a:ext cx="12074103" cy="584775"/>
          </a:xfrm>
          <a:prstGeom prst="rect">
            <a:avLst/>
          </a:prstGeom>
          <a:noFill/>
        </p:spPr>
        <p:txBody>
          <a:bodyPr anchor="t" anchorCtr="0" bIns="45720" compatLnSpc="1" forceAA="0" fromWordArt="0" horzOverflow="overflow" lIns="91440" numCol="1" rIns="91440" rot="0" rtlCol="0" spcCol="0" spcFirstLastPara="0" tIns="45720" vert="horz" vertOverflow="overflow" wrap="square">
            <a:prstTxWarp prst="textNoShape">
              <a:avLst/>
            </a:prstTxWarp>
            <a:spAutoFit/>
          </a:bodyPr>
          <a:lstStyle/>
          <a:p>
            <a:pPr algn="ctr"/>
            <a:r>
              <a:rPr b="1" err="1" lang="en-US" sz="3200">
                <a:latin typeface="Open Sans"/>
              </a:rPr>
              <a:t>Занятие</a:t>
            </a:r>
            <a:r>
              <a:rPr b="1" dirty="0" lang="en-US" sz="3200">
                <a:latin typeface="Open Sans"/>
              </a:rPr>
              <a:t> </a:t>
            </a:r>
            <a:r>
              <a:rPr b="1" err="1" lang="en-US" sz="3200">
                <a:latin typeface="Open Sans"/>
              </a:rPr>
              <a:t>на</a:t>
            </a:r>
            <a:r>
              <a:rPr b="1" dirty="0" lang="en-US" sz="3200">
                <a:latin typeface="Open Sans"/>
              </a:rPr>
              <a:t> </a:t>
            </a:r>
            <a:r>
              <a:rPr b="1" err="1" lang="en-US" sz="3200">
                <a:latin typeface="Open Sans"/>
              </a:rPr>
              <a:t>тему</a:t>
            </a:r>
            <a:r>
              <a:rPr b="1" lang="en-US" sz="3200">
                <a:latin typeface="Open Sans"/>
              </a:rPr>
              <a:t>: «</a:t>
            </a:r>
            <a:r>
              <a:rPr b="1" err="1" lang="en-US" sz="3200">
                <a:latin typeface="Open Sans"/>
              </a:rPr>
              <a:t>Овощи</a:t>
            </a:r>
            <a:r>
              <a:rPr b="1" lang="en-US" sz="3200">
                <a:latin typeface="Open Sans"/>
              </a:rPr>
              <a:t>»</a:t>
            </a:r>
            <a:endParaRPr b="1" lang="en-US" sz="4000">
              <a:cs typeface="Calibri"/>
            </a:endParaRPr>
          </a:p>
        </p:txBody>
      </p:sp>
      <p:pic>
        <p:nvPicPr>
          <p:cNvPr descr="Изображение выглядит как внутренний, человек, ребенок, девочка&#10;&#10;Описание создано с очень высокой степенью достоверности" id="5" name="Рисунок 5">
            <a:extLst>
              <a:ext uri="{FF2B5EF4-FFF2-40B4-BE49-F238E27FC236}">
                <a16:creationId xmlns:a16="http://schemas.microsoft.com/office/drawing/2014/main" id="{8DDB4539-0357-4706-A4B3-1AC254A579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8" r="-44"/>
          <a:stretch/>
        </p:blipFill>
        <p:spPr>
          <a:xfrm>
            <a:off x="7555921" y="1515374"/>
            <a:ext cx="3233675" cy="4157747"/>
          </a:xfrm>
          <a:prstGeom prst="rect">
            <a:avLst/>
          </a:prstGeom>
        </p:spPr>
      </p:pic>
      <p:pic>
        <p:nvPicPr>
          <p:cNvPr descr="Изображение выглядит как человек, внутренний, стол, ребенок&#10;&#10;Описание создано с очень высокой степенью достоверности" id="6" name="Рисунок 6">
            <a:extLst>
              <a:ext uri="{FF2B5EF4-FFF2-40B4-BE49-F238E27FC236}">
                <a16:creationId xmlns:a16="http://schemas.microsoft.com/office/drawing/2014/main" id="{27D5D0F3-D6D8-4C6D-B26F-C89054E1D8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525" y="1616016"/>
            <a:ext cx="2816723" cy="405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71980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p14:dur="1750" spd="slow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CDE614-6923-45D0-8D55-EF2A861A6595}"/>
              </a:ext>
            </a:extLst>
          </p:cNvPr>
          <p:cNvSpPr txBox="1"/>
          <p:nvPr/>
        </p:nvSpPr>
        <p:spPr>
          <a:xfrm>
            <a:off x="209911" y="-48881"/>
            <a:ext cx="11959084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>
                <a:latin typeface="Open Sans"/>
              </a:rPr>
              <a:t>Полученные результаты:</a:t>
            </a:r>
            <a:endParaRPr lang="en-US" sz="3200" b="1">
              <a:latin typeface="Corbel" panose="020B0503020204020204"/>
            </a:endParaRPr>
          </a:p>
          <a:p>
            <a:endParaRPr lang="en-US" sz="3200">
              <a:solidFill>
                <a:srgbClr val="444444"/>
              </a:solidFill>
              <a:latin typeface="Open Sans"/>
            </a:endParaRPr>
          </a:p>
        </p:txBody>
      </p:sp>
      <p:sp>
        <p:nvSpPr>
          <p:cNvPr id="3" name="Блок-схема: узел 2">
            <a:extLst>
              <a:ext uri="{FF2B5EF4-FFF2-40B4-BE49-F238E27FC236}">
                <a16:creationId xmlns:a16="http://schemas.microsoft.com/office/drawing/2014/main" id="{99EE1131-06BE-4603-8483-4826AF79699A}"/>
              </a:ext>
            </a:extLst>
          </p:cNvPr>
          <p:cNvSpPr/>
          <p:nvPr/>
        </p:nvSpPr>
        <p:spPr>
          <a:xfrm>
            <a:off x="4731589" y="4077419"/>
            <a:ext cx="2199734" cy="1912187"/>
          </a:xfrm>
          <a:prstGeom prst="flowChartConnector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>
                <a:solidFill>
                  <a:schemeClr val="tx1"/>
                </a:solidFill>
              </a:rPr>
              <a:t>Полезные овощи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09D02A49-F8EE-4B5A-B522-7638D9993F23}"/>
              </a:ext>
            </a:extLst>
          </p:cNvPr>
          <p:cNvSpPr/>
          <p:nvPr/>
        </p:nvSpPr>
        <p:spPr>
          <a:xfrm>
            <a:off x="8254582" y="1432524"/>
            <a:ext cx="3896261" cy="235788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schemeClr val="tx1"/>
                </a:solidFill>
                <a:ea typeface="+mn-lt"/>
                <a:cs typeface="+mn-lt"/>
              </a:rPr>
              <a:t>Знания о том, как растут овощи, где, как ухаживать за ними, о полезных свойствах, время сбора овощей, что можно из них приготовить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DCCDAE38-F07F-4C04-A17B-6208FCAE8CE6}"/>
              </a:ext>
            </a:extLst>
          </p:cNvPr>
          <p:cNvSpPr/>
          <p:nvPr/>
        </p:nvSpPr>
        <p:spPr>
          <a:xfrm>
            <a:off x="1975" y="4969355"/>
            <a:ext cx="3738111" cy="182592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schemeClr val="tx1"/>
                </a:solidFill>
                <a:ea typeface="+mn-lt"/>
                <a:cs typeface="+mn-lt"/>
              </a:rPr>
              <a:t> Определять овощи на ощупь, на вкус и по описанию </a:t>
            </a:r>
            <a:endParaRPr lang="ru-RU">
              <a:solidFill>
                <a:schemeClr val="tx1"/>
              </a:solidFill>
              <a:cs typeface="Calibri"/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83B115FC-1E46-4713-8548-F907CD109383}"/>
              </a:ext>
            </a:extLst>
          </p:cNvPr>
          <p:cNvSpPr/>
          <p:nvPr/>
        </p:nvSpPr>
        <p:spPr>
          <a:xfrm>
            <a:off x="8024542" y="4768072"/>
            <a:ext cx="3824375" cy="202720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schemeClr val="tx1"/>
                </a:solidFill>
                <a:ea typeface="+mn-lt"/>
                <a:cs typeface="+mn-lt"/>
              </a:rPr>
              <a:t>Знать и называть овощи, их части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4FE349EA-E14A-4F42-8B65-B68BC410E796}"/>
              </a:ext>
            </a:extLst>
          </p:cNvPr>
          <p:cNvSpPr/>
          <p:nvPr/>
        </p:nvSpPr>
        <p:spPr>
          <a:xfrm>
            <a:off x="116995" y="1648184"/>
            <a:ext cx="3623092" cy="251603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ea typeface="+mn-lt"/>
                <a:cs typeface="+mn-lt"/>
              </a:rPr>
              <a:t> </a:t>
            </a:r>
            <a:r>
              <a:rPr lang="ru-RU">
                <a:solidFill>
                  <a:schemeClr val="tx1"/>
                </a:solidFill>
                <a:ea typeface="+mn-lt"/>
                <a:cs typeface="+mn-lt"/>
              </a:rPr>
              <a:t>Находить сходства и различия овощей по нескольким признакам, владеть обобщающим понятием «Овощи»</a:t>
            </a:r>
            <a:endParaRPr lang="ru-RU">
              <a:solidFill>
                <a:schemeClr val="tx1"/>
              </a:solidFill>
              <a:cs typeface="Calibri"/>
            </a:endParaRP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EF2E6EC1-33B4-42C6-9702-5E6E92D2AE28}"/>
              </a:ext>
            </a:extLst>
          </p:cNvPr>
          <p:cNvSpPr/>
          <p:nvPr/>
        </p:nvSpPr>
        <p:spPr>
          <a:xfrm>
            <a:off x="3955750" y="785541"/>
            <a:ext cx="3738111" cy="212784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schemeClr val="tx1"/>
                </a:solidFill>
                <a:ea typeface="+mn-lt"/>
                <a:cs typeface="+mn-lt"/>
              </a:rPr>
              <a:t>Составлять описательный рассказ об овоще с использованием опорной схемы 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Рисунок 9" descr="Курсор">
            <a:extLst>
              <a:ext uri="{FF2B5EF4-FFF2-40B4-BE49-F238E27FC236}">
                <a16:creationId xmlns:a16="http://schemas.microsoft.com/office/drawing/2014/main" id="{20A996BF-1558-4728-BF3C-1D6EAF697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580000">
            <a:off x="3557973" y="3544164"/>
            <a:ext cx="1245078" cy="1201947"/>
          </a:xfrm>
          <a:prstGeom prst="rect">
            <a:avLst/>
          </a:prstGeom>
        </p:spPr>
      </p:pic>
      <p:pic>
        <p:nvPicPr>
          <p:cNvPr id="16" name="Рисунок 9" descr="Курсор">
            <a:extLst>
              <a:ext uri="{FF2B5EF4-FFF2-40B4-BE49-F238E27FC236}">
                <a16:creationId xmlns:a16="http://schemas.microsoft.com/office/drawing/2014/main" id="{356A6B01-EBD2-4539-A31C-742688B114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9180000">
            <a:off x="6749746" y="4953145"/>
            <a:ext cx="1245078" cy="1201947"/>
          </a:xfrm>
          <a:prstGeom prst="rect">
            <a:avLst/>
          </a:prstGeom>
        </p:spPr>
      </p:pic>
      <p:pic>
        <p:nvPicPr>
          <p:cNvPr id="17" name="Рисунок 9" descr="Курсор">
            <a:extLst>
              <a:ext uri="{FF2B5EF4-FFF2-40B4-BE49-F238E27FC236}">
                <a16:creationId xmlns:a16="http://schemas.microsoft.com/office/drawing/2014/main" id="{3E6DE617-C788-4456-9C32-50E64159DE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820000">
            <a:off x="5254502" y="2969069"/>
            <a:ext cx="1245078" cy="1201947"/>
          </a:xfrm>
          <a:prstGeom prst="rect">
            <a:avLst/>
          </a:prstGeom>
        </p:spPr>
      </p:pic>
      <p:pic>
        <p:nvPicPr>
          <p:cNvPr id="18" name="Рисунок 9" descr="Курсор">
            <a:extLst>
              <a:ext uri="{FF2B5EF4-FFF2-40B4-BE49-F238E27FC236}">
                <a16:creationId xmlns:a16="http://schemas.microsoft.com/office/drawing/2014/main" id="{05015D22-71E2-4929-8A7C-54B5683FF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060000">
            <a:off x="3672991" y="4953144"/>
            <a:ext cx="1245078" cy="1201947"/>
          </a:xfrm>
          <a:prstGeom prst="rect">
            <a:avLst/>
          </a:prstGeom>
        </p:spPr>
      </p:pic>
      <p:pic>
        <p:nvPicPr>
          <p:cNvPr id="19" name="Рисунок 9" descr="Курсор">
            <a:extLst>
              <a:ext uri="{FF2B5EF4-FFF2-40B4-BE49-F238E27FC236}">
                <a16:creationId xmlns:a16="http://schemas.microsoft.com/office/drawing/2014/main" id="{8449FD4D-A5EB-44F6-9AD1-1814C037D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540000">
            <a:off x="6893520" y="3328504"/>
            <a:ext cx="1245078" cy="120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0636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D37918-2602-48B5-8861-C5226CD3D30A}"/>
              </a:ext>
            </a:extLst>
          </p:cNvPr>
          <p:cNvSpPr txBox="1"/>
          <p:nvPr/>
        </p:nvSpPr>
        <p:spPr>
          <a:xfrm>
            <a:off x="94891" y="80514"/>
            <a:ext cx="1210285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err="1">
                <a:solidFill>
                  <a:srgbClr val="444444"/>
                </a:solidFill>
                <a:latin typeface="Open Sans"/>
              </a:rPr>
              <a:t>Коллаж</a:t>
            </a:r>
            <a:r>
              <a:rPr lang="en-US" sz="3200" b="1">
                <a:solidFill>
                  <a:srgbClr val="444444"/>
                </a:solidFill>
                <a:latin typeface="Open Sans"/>
              </a:rPr>
              <a:t> « </a:t>
            </a:r>
            <a:r>
              <a:rPr lang="en-US" sz="3200" b="1" err="1">
                <a:solidFill>
                  <a:srgbClr val="444444"/>
                </a:solidFill>
                <a:latin typeface="Open Sans"/>
              </a:rPr>
              <a:t>Саженцы</a:t>
            </a:r>
            <a:r>
              <a:rPr lang="en-US" sz="3200" b="1" dirty="0">
                <a:solidFill>
                  <a:srgbClr val="444444"/>
                </a:solidFill>
                <a:latin typeface="Open Sans"/>
              </a:rPr>
              <a:t> </a:t>
            </a:r>
            <a:r>
              <a:rPr lang="en-US" sz="3200" b="1" err="1">
                <a:solidFill>
                  <a:srgbClr val="444444"/>
                </a:solidFill>
                <a:latin typeface="Open Sans"/>
              </a:rPr>
              <a:t>овощей</a:t>
            </a:r>
            <a:r>
              <a:rPr lang="en-US" sz="3200" b="1">
                <a:solidFill>
                  <a:srgbClr val="444444"/>
                </a:solidFill>
                <a:latin typeface="Open Sans"/>
              </a:rPr>
              <a:t>»</a:t>
            </a:r>
            <a:endParaRPr lang="en-US" sz="3200" b="1"/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6A24CA62-6F3E-4A96-B73E-447DE58A5F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6437" y="2888447"/>
            <a:ext cx="2441276" cy="3266464"/>
          </a:xfrm>
          <a:prstGeom prst="rect">
            <a:avLst/>
          </a:prstGeom>
        </p:spPr>
      </p:pic>
      <p:pic>
        <p:nvPicPr>
          <p:cNvPr id="4" name="Рисунок 4" descr="Изображение выглядит как здание, сидит, знак, стол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5C5E72D-3B29-463E-94CF-7DBF81467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5344" y="1521852"/>
            <a:ext cx="2441276" cy="2879769"/>
          </a:xfrm>
          <a:prstGeom prst="rect">
            <a:avLst/>
          </a:prstGeom>
        </p:spPr>
      </p:pic>
      <p:pic>
        <p:nvPicPr>
          <p:cNvPr id="5" name="Рисунок 5" descr="Изображение выглядит как внешний, растение, скала, камень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841A5D0-DFFB-49C8-B256-D58EAE9315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751" y="3326324"/>
            <a:ext cx="2326257" cy="2735767"/>
          </a:xfrm>
          <a:prstGeom prst="rect">
            <a:avLst/>
          </a:prstGeom>
        </p:spPr>
      </p:pic>
      <p:pic>
        <p:nvPicPr>
          <p:cNvPr id="6" name="Рисунок 6" descr="Изображение выглядит как зеленый, стол, маленький, сид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DBC5D82-4ABF-4759-9E87-60E3542BCA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6928" y="965330"/>
            <a:ext cx="2398144" cy="26413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B4C4AA5-FB09-487D-9227-9FF1ACF074F7}"/>
              </a:ext>
            </a:extLst>
          </p:cNvPr>
          <p:cNvSpPr txBox="1"/>
          <p:nvPr/>
        </p:nvSpPr>
        <p:spPr>
          <a:xfrm>
            <a:off x="2826589" y="4595004"/>
            <a:ext cx="2743200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/>
              <a:t>Помидор и Перец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554327-8FAA-4FFD-8A76-6CCD49BFFC53}"/>
              </a:ext>
            </a:extLst>
          </p:cNvPr>
          <p:cNvSpPr txBox="1"/>
          <p:nvPr/>
        </p:nvSpPr>
        <p:spPr>
          <a:xfrm>
            <a:off x="93992" y="2523766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3600"/>
              <a:t>Огурец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52F226-525B-44CC-AF95-DF49072528C5}"/>
              </a:ext>
            </a:extLst>
          </p:cNvPr>
          <p:cNvSpPr txBox="1"/>
          <p:nvPr/>
        </p:nvSpPr>
        <p:spPr>
          <a:xfrm>
            <a:off x="5829659" y="2206565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3600"/>
              <a:t>Морковь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B054D2-72D8-48CD-8FB9-032FAF63A1F2}"/>
              </a:ext>
            </a:extLst>
          </p:cNvPr>
          <p:cNvSpPr txBox="1"/>
          <p:nvPr/>
        </p:nvSpPr>
        <p:spPr>
          <a:xfrm>
            <a:off x="8991780" y="3672157"/>
            <a:ext cx="186618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/>
              <a:t>Капуста</a:t>
            </a:r>
          </a:p>
        </p:txBody>
      </p:sp>
    </p:spTree>
    <p:extLst>
      <p:ext uri="{BB962C8B-B14F-4D97-AF65-F5344CB8AC3E}">
        <p14:creationId xmlns:p14="http://schemas.microsoft.com/office/powerpoint/2010/main" val="269031627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55147C6-8520-42CB-A004-55EE1DABD0F8}"/>
              </a:ext>
            </a:extLst>
          </p:cNvPr>
          <p:cNvSpPr txBox="1"/>
          <p:nvPr/>
        </p:nvSpPr>
        <p:spPr>
          <a:xfrm>
            <a:off x="181155" y="1777042"/>
            <a:ext cx="11800936" cy="31700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>
                <a:latin typeface="Open Sans"/>
              </a:rPr>
              <a:t>Выводы </a:t>
            </a:r>
            <a:endParaRPr lang="en-US" sz="4000" b="1">
              <a:latin typeface="Corbel" panose="020B0503020204020204"/>
            </a:endParaRPr>
          </a:p>
          <a:p>
            <a:pPr algn="ctr"/>
            <a:endParaRPr lang="en-US" sz="4000" dirty="0">
              <a:latin typeface="Open Sans"/>
            </a:endParaRPr>
          </a:p>
          <a:p>
            <a:pPr algn="ctr"/>
            <a:r>
              <a:rPr lang="en-US" sz="2400">
                <a:latin typeface="Open Sans"/>
              </a:rPr>
              <a:t>В результате реализации проекта мы пришли к выводу, что подобные занятия, игры, продуктивная деятельность объединяют детей общими впечатлениями, переживаниями, у детей увеличился словарный запас и знания и представления о различных овощах, во время экскурсии они узнали о сельскохозяйственных профессиях. Следовательно наша гипотеза подтвердилась</a:t>
            </a:r>
            <a:endParaRPr lang="en-US" sz="24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401211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09F3DB-5D4C-4DEA-9CFF-91933571D0F1}"/>
              </a:ext>
            </a:extLst>
          </p:cNvPr>
          <p:cNvSpPr txBox="1"/>
          <p:nvPr/>
        </p:nvSpPr>
        <p:spPr>
          <a:xfrm>
            <a:off x="51759" y="497458"/>
            <a:ext cx="12002216" cy="58785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err="1">
                <a:latin typeface="Open Sans"/>
              </a:rPr>
              <a:t>Информационные</a:t>
            </a:r>
            <a:r>
              <a:rPr lang="en-US" sz="3200" b="1" dirty="0">
                <a:latin typeface="Open Sans"/>
              </a:rPr>
              <a:t> </a:t>
            </a:r>
            <a:r>
              <a:rPr lang="en-US" sz="3200" b="1" err="1">
                <a:latin typeface="Open Sans"/>
              </a:rPr>
              <a:t>ресурсы</a:t>
            </a:r>
            <a:r>
              <a:rPr lang="en-US" sz="3200" b="1" dirty="0">
                <a:latin typeface="Open Sans"/>
              </a:rPr>
              <a:t> </a:t>
            </a:r>
            <a:endParaRPr lang="ru-RU" sz="3200" b="1">
              <a:cs typeface="Calibri"/>
            </a:endParaRPr>
          </a:p>
          <a:p>
            <a:pPr algn="ctr"/>
            <a:endParaRPr lang="en-US" sz="2800" dirty="0">
              <a:latin typeface="Open Sans"/>
            </a:endParaRPr>
          </a:p>
          <a:p>
            <a:pPr algn="just"/>
            <a:endParaRPr lang="en-US" sz="2000" dirty="0">
              <a:latin typeface="Open Sans"/>
            </a:endParaRPr>
          </a:p>
          <a:p>
            <a:pPr algn="just"/>
            <a:r>
              <a:rPr lang="en-US" sz="2000">
                <a:latin typeface="Open Sans"/>
              </a:rPr>
              <a:t> Программа обучения детей 5-летнего возраста с недоразвитием фонетического строя речи/ Составители: Михайлова А.А., Боровцова Р.А. Тамбов изд-во, ИПК РО,1994 Пензулаева Л.И. Подвижные игры и игровые упражнения для детей 5-7 лет/ Л.И.Пензулаева – М.: Владос, 2002 Волчкова В.Н., Степанова Н.В. Конспекты занятий в старшей группе детского сада. Познавательное развитие. Учебно-методическое пособие для воспитателей и методистов ДОУ. – Воронеж: ТЦ «Учитель»,2004 Владимирская Л.А.От осени до лета (детям о природе и временах года в стихах, загадках, пословицах, рассказах о православных праздниках, народных обычаях и поверьях): Для воспитателей детских садов и музыкальных руководителей. – Волгоград: Учитель,2006. Ребенок и окружающий мир: занятия на прогулке. Старшая группа/Составитель Л.Л.Машкова – Волгоград: ИТД «Корифей» Алешин Н.В.Ознакомление дошкольников с окружающим и социальной действительностью. Старшая и подготовительная группы. – Москва: Элизе Трейдинг, ЦГЛ, 2004 Проектная деятельность старших дошкольников/ авт.-сост. В.Н. Журавлева. – Волгоград: Учитель, 2009</a:t>
            </a:r>
            <a:endParaRPr lang="en-US" sz="2000">
              <a:cs typeface="Calibri"/>
            </a:endParaRPr>
          </a:p>
          <a:p>
            <a:endParaRPr lang="en-US" dirty="0">
              <a:latin typeface="Open Sans"/>
            </a:endParaRPr>
          </a:p>
          <a:p>
            <a:pPr algn="just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5671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7093B4E-FDCB-417E-9725-7E3C55E12F72}"/>
              </a:ext>
            </a:extLst>
          </p:cNvPr>
          <p:cNvSpPr txBox="1"/>
          <p:nvPr/>
        </p:nvSpPr>
        <p:spPr>
          <a:xfrm>
            <a:off x="-5750" y="871268"/>
            <a:ext cx="12203499" cy="4462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>
                <a:solidFill>
                  <a:srgbClr val="444444"/>
                </a:solidFill>
                <a:latin typeface="Open Sans"/>
              </a:rPr>
              <a:t>Основополагающий вопрос: </a:t>
            </a:r>
            <a:endParaRPr lang="en-US" sz="3200">
              <a:solidFill>
                <a:srgbClr val="000000"/>
              </a:solidFill>
              <a:latin typeface="Corbel" panose="020B0503020204020204"/>
            </a:endParaRPr>
          </a:p>
          <a:p>
            <a:pPr algn="ctr"/>
            <a:r>
              <a:rPr lang="en-US" sz="2800">
                <a:solidFill>
                  <a:srgbClr val="444444"/>
                </a:solidFill>
                <a:latin typeface="Open Sans"/>
              </a:rPr>
              <a:t>Для чего людям нужны овощи? </a:t>
            </a:r>
            <a:endParaRPr lang="en-US" sz="2800">
              <a:solidFill>
                <a:srgbClr val="000000"/>
              </a:solidFill>
              <a:latin typeface="Corbel" panose="020B0503020204020204"/>
            </a:endParaRPr>
          </a:p>
          <a:p>
            <a:r>
              <a:rPr lang="en-US" sz="2800" b="1">
                <a:solidFill>
                  <a:srgbClr val="444444"/>
                </a:solidFill>
                <a:latin typeface="Open Sans"/>
              </a:rPr>
              <a:t>Проблемные вопросы:</a:t>
            </a:r>
            <a:r>
              <a:rPr lang="en-US" sz="2800" dirty="0">
                <a:solidFill>
                  <a:srgbClr val="444444"/>
                </a:solidFill>
                <a:latin typeface="Open Sans"/>
              </a:rPr>
              <a:t> </a:t>
            </a:r>
            <a:endParaRPr lang="en-US" sz="2800" dirty="0">
              <a:solidFill>
                <a:srgbClr val="000000"/>
              </a:solidFill>
              <a:latin typeface="Corbel" panose="020B0503020204020204"/>
            </a:endParaRPr>
          </a:p>
          <a:p>
            <a:pPr marL="457200" indent="-457200">
              <a:buFont typeface="Arial"/>
              <a:buChar char="•"/>
            </a:pPr>
            <a:r>
              <a:rPr lang="en-US" sz="2800">
                <a:solidFill>
                  <a:srgbClr val="444444"/>
                </a:solidFill>
                <a:latin typeface="Open Sans"/>
              </a:rPr>
              <a:t>Какие познавательные области можно интегрировать на занятиях у дошкольников при изучении овощей? </a:t>
            </a:r>
            <a:endParaRPr lang="en-US" sz="2800">
              <a:solidFill>
                <a:srgbClr val="000000"/>
              </a:solidFill>
              <a:latin typeface="Corbel" panose="020B0503020204020204"/>
            </a:endParaRPr>
          </a:p>
          <a:p>
            <a:pPr marL="457200" indent="-457200">
              <a:buFont typeface="Arial"/>
              <a:buChar char="•"/>
            </a:pPr>
            <a:r>
              <a:rPr lang="en-US" sz="2800">
                <a:solidFill>
                  <a:srgbClr val="444444"/>
                </a:solidFill>
                <a:latin typeface="Open Sans"/>
              </a:rPr>
              <a:t>Где используются овощи? </a:t>
            </a:r>
            <a:endParaRPr lang="en-US" sz="2800">
              <a:solidFill>
                <a:srgbClr val="000000"/>
              </a:solidFill>
              <a:latin typeface="Corbel" panose="020B0503020204020204"/>
            </a:endParaRPr>
          </a:p>
          <a:p>
            <a:r>
              <a:rPr lang="en-US" sz="2800" b="1">
                <a:solidFill>
                  <a:srgbClr val="444444"/>
                </a:solidFill>
                <a:latin typeface="Open Sans"/>
              </a:rPr>
              <a:t>Образовательные области:</a:t>
            </a:r>
            <a:r>
              <a:rPr lang="en-US" sz="2800">
                <a:solidFill>
                  <a:srgbClr val="444444"/>
                </a:solidFill>
                <a:latin typeface="Open Sans"/>
              </a:rPr>
              <a:t> познание, чтение художественной литературы, художественное творчество </a:t>
            </a:r>
            <a:endParaRPr lang="en-US" sz="2800">
              <a:solidFill>
                <a:srgbClr val="000000"/>
              </a:solidFill>
              <a:latin typeface="Corbel" panose="020B0503020204020204"/>
            </a:endParaRPr>
          </a:p>
          <a:p>
            <a:r>
              <a:rPr lang="en-US" sz="2800" b="1">
                <a:solidFill>
                  <a:srgbClr val="444444"/>
                </a:solidFill>
                <a:latin typeface="Open Sans"/>
              </a:rPr>
              <a:t>Участники:</a:t>
            </a:r>
            <a:r>
              <a:rPr lang="en-US" sz="2800">
                <a:solidFill>
                  <a:srgbClr val="444444"/>
                </a:solidFill>
                <a:latin typeface="Open Sans"/>
              </a:rPr>
              <a:t> дети-дошкольники 5-6 лет, а также их родители и воспитатели</a:t>
            </a:r>
            <a:endParaRPr lang="en-US" sz="280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6411734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651EF05-9079-4B85-B8E7-AF800A8EFA40}"/>
              </a:ext>
            </a:extLst>
          </p:cNvPr>
          <p:cNvSpPr txBox="1"/>
          <p:nvPr/>
        </p:nvSpPr>
        <p:spPr>
          <a:xfrm>
            <a:off x="411193" y="1201948"/>
            <a:ext cx="11398369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>
                <a:solidFill>
                  <a:srgbClr val="444444"/>
                </a:solidFill>
                <a:latin typeface="Open Sans"/>
              </a:rPr>
              <a:t>Вид проекта:</a:t>
            </a:r>
            <a:endParaRPr lang="en-US" sz="3600" b="1">
              <a:solidFill>
                <a:srgbClr val="000000"/>
              </a:solidFill>
              <a:latin typeface="Corbel" panose="020B0503020204020204"/>
            </a:endParaRPr>
          </a:p>
          <a:p>
            <a:pPr algn="ctr"/>
            <a:r>
              <a:rPr lang="en-US" sz="3600">
                <a:solidFill>
                  <a:srgbClr val="444444"/>
                </a:solidFill>
                <a:latin typeface="Open Sans"/>
              </a:rPr>
              <a:t> </a:t>
            </a:r>
            <a:r>
              <a:rPr lang="en-US" sz="3600" i="1">
                <a:solidFill>
                  <a:srgbClr val="444444"/>
                </a:solidFill>
                <a:latin typeface="Open Sans"/>
              </a:rPr>
              <a:t>Краткосрочный</a:t>
            </a:r>
            <a:endParaRPr lang="en-US" sz="3600" i="1">
              <a:solidFill>
                <a:srgbClr val="000000"/>
              </a:solidFill>
              <a:latin typeface="Corbel" panose="020B0503020204020204"/>
            </a:endParaRPr>
          </a:p>
          <a:p>
            <a:pPr algn="ctr"/>
            <a:endParaRPr lang="en-US" sz="3600">
              <a:solidFill>
                <a:srgbClr val="444444"/>
              </a:solidFill>
              <a:latin typeface="Open Sans"/>
            </a:endParaRPr>
          </a:p>
          <a:p>
            <a:pPr algn="ctr"/>
            <a:r>
              <a:rPr lang="en-US" sz="3600" b="1">
                <a:solidFill>
                  <a:srgbClr val="444444"/>
                </a:solidFill>
                <a:latin typeface="Open Sans"/>
              </a:rPr>
              <a:t> Срок реализации проекта:</a:t>
            </a:r>
            <a:endParaRPr lang="en-US" sz="3600" b="1">
              <a:solidFill>
                <a:srgbClr val="000000"/>
              </a:solidFill>
              <a:latin typeface="Corbel" panose="020B0503020204020204"/>
            </a:endParaRPr>
          </a:p>
          <a:p>
            <a:pPr algn="ctr"/>
            <a:r>
              <a:rPr lang="en-US" sz="3600">
                <a:solidFill>
                  <a:srgbClr val="444444"/>
                </a:solidFill>
                <a:latin typeface="Open Sans"/>
              </a:rPr>
              <a:t> </a:t>
            </a:r>
            <a:r>
              <a:rPr lang="en-US" sz="3600" i="1">
                <a:solidFill>
                  <a:srgbClr val="444444"/>
                </a:solidFill>
                <a:latin typeface="Open Sans"/>
              </a:rPr>
              <a:t>3 недели</a:t>
            </a:r>
            <a:endParaRPr lang="en-US" sz="3600" i="1">
              <a:solidFill>
                <a:srgbClr val="000000"/>
              </a:solidFill>
              <a:latin typeface="Corbel" panose="020B0503020204020204"/>
            </a:endParaRPr>
          </a:p>
          <a:p>
            <a:pPr algn="ctr"/>
            <a:endParaRPr lang="en-US" sz="3600">
              <a:solidFill>
                <a:srgbClr val="444444"/>
              </a:solidFill>
              <a:latin typeface="Open Sans"/>
            </a:endParaRPr>
          </a:p>
          <a:p>
            <a:pPr algn="ctr"/>
            <a:r>
              <a:rPr lang="en-US" sz="3600">
                <a:solidFill>
                  <a:srgbClr val="444444"/>
                </a:solidFill>
                <a:latin typeface="Open Sans"/>
              </a:rPr>
              <a:t> </a:t>
            </a:r>
            <a:r>
              <a:rPr lang="en-US" sz="3600" b="1">
                <a:solidFill>
                  <a:srgbClr val="444444"/>
                </a:solidFill>
                <a:latin typeface="Open Sans"/>
              </a:rPr>
              <a:t>Тип проекта:</a:t>
            </a:r>
            <a:endParaRPr lang="en-US" sz="3600" b="1">
              <a:solidFill>
                <a:srgbClr val="000000"/>
              </a:solidFill>
              <a:latin typeface="Corbel" panose="020B0503020204020204"/>
            </a:endParaRPr>
          </a:p>
          <a:p>
            <a:pPr algn="ctr"/>
            <a:r>
              <a:rPr lang="en-US" sz="3600">
                <a:solidFill>
                  <a:srgbClr val="444444"/>
                </a:solidFill>
                <a:latin typeface="Open Sans"/>
              </a:rPr>
              <a:t> </a:t>
            </a:r>
            <a:r>
              <a:rPr lang="en-US" sz="3600" i="1">
                <a:solidFill>
                  <a:srgbClr val="444444"/>
                </a:solidFill>
                <a:latin typeface="Open Sans"/>
              </a:rPr>
              <a:t>смешанный</a:t>
            </a:r>
            <a:endParaRPr lang="en-US" sz="3600" i="1"/>
          </a:p>
        </p:txBody>
      </p:sp>
    </p:spTree>
    <p:extLst>
      <p:ext uri="{BB962C8B-B14F-4D97-AF65-F5344CB8AC3E}">
        <p14:creationId xmlns:p14="http://schemas.microsoft.com/office/powerpoint/2010/main" val="189710292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C6BA123-CBC4-47AB-A285-78ADA2902977}"/>
              </a:ext>
            </a:extLst>
          </p:cNvPr>
          <p:cNvSpPr txBox="1"/>
          <p:nvPr/>
        </p:nvSpPr>
        <p:spPr>
          <a:xfrm>
            <a:off x="80514" y="1547004"/>
            <a:ext cx="11944707" cy="47089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>
                <a:ea typeface="+mn-lt"/>
                <a:cs typeface="+mn-lt"/>
              </a:rPr>
              <a:t>Аннотация проекта </a:t>
            </a:r>
            <a:endParaRPr lang="ru-RU" sz="3600" b="1">
              <a:ea typeface="+mn-lt"/>
              <a:cs typeface="+mn-lt"/>
            </a:endParaRPr>
          </a:p>
          <a:p>
            <a:pPr algn="ctr"/>
            <a:endParaRPr lang="en-US" sz="3600" b="1">
              <a:ea typeface="+mn-lt"/>
              <a:cs typeface="+mn-lt"/>
            </a:endParaRPr>
          </a:p>
          <a:p>
            <a:pPr algn="ctr"/>
            <a:r>
              <a:rPr lang="en-US" sz="2800">
                <a:ea typeface="+mn-lt"/>
                <a:cs typeface="+mn-lt"/>
              </a:rPr>
              <a:t>Материалы данной работы помогут совместить воспитание, обучение и игру. На конкретных примерах дети знакомятся с овощами, произрастающими в нашем регионе, обогащают свои знания и представления о них и их свойствах. Участие детей в проекте развивает у них связную речь, творческие способности, поисковую деятельность. Проект рассчитан на 7 занятий и может быть использован воспитателями детского сада, родителями, психологами.</a:t>
            </a:r>
            <a:endParaRPr lang="ru-RU" sz="2800"/>
          </a:p>
          <a:p>
            <a:endParaRPr lang="en-US">
              <a:solidFill>
                <a:srgbClr val="000000"/>
              </a:solidFill>
              <a:latin typeface="Corbel" panose="020B0503020204020204"/>
            </a:endParaRPr>
          </a:p>
          <a:p>
            <a:endParaRPr lang="en-US" sz="1400">
              <a:solidFill>
                <a:srgbClr val="444444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5037427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EDEC9B4-D956-476A-90A0-C98A93AEE17E}"/>
              </a:ext>
            </a:extLst>
          </p:cNvPr>
          <p:cNvSpPr txBox="1"/>
          <p:nvPr/>
        </p:nvSpPr>
        <p:spPr>
          <a:xfrm>
            <a:off x="94892" y="1029418"/>
            <a:ext cx="12203498" cy="47089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>
                <a:latin typeface="Open Sans"/>
              </a:rPr>
              <a:t>Дидактическая цель:</a:t>
            </a:r>
            <a:endParaRPr lang="en-US" sz="3200" b="1">
              <a:latin typeface="Corbel" panose="020B0503020204020204"/>
            </a:endParaRPr>
          </a:p>
          <a:p>
            <a:pPr algn="ctr"/>
            <a:r>
              <a:rPr lang="en-US" dirty="0">
                <a:latin typeface="Open Sans"/>
              </a:rPr>
              <a:t> </a:t>
            </a:r>
            <a:r>
              <a:rPr lang="en-US" sz="2000" i="1">
                <a:latin typeface="Open Sans"/>
              </a:rPr>
              <a:t>формирование познавательных и творческих способностей у дошкольников при изучении темы: «Овощи»</a:t>
            </a:r>
            <a:endParaRPr lang="en-US" sz="2000" i="1">
              <a:latin typeface="Corbel" panose="020B0503020204020204"/>
            </a:endParaRPr>
          </a:p>
          <a:p>
            <a:pPr algn="ctr"/>
            <a:endParaRPr lang="en-US" sz="2000" i="1" dirty="0">
              <a:latin typeface="Open Sans"/>
            </a:endParaRPr>
          </a:p>
          <a:p>
            <a:r>
              <a:rPr lang="en-US" b="1" dirty="0">
                <a:latin typeface="Open Sans"/>
              </a:rPr>
              <a:t> </a:t>
            </a:r>
            <a:r>
              <a:rPr lang="en-US" sz="2400" b="1">
                <a:latin typeface="Open Sans"/>
              </a:rPr>
              <a:t>Методические задачи:</a:t>
            </a:r>
            <a:endParaRPr lang="en-US" sz="2400" b="1">
              <a:latin typeface="Corbel" panose="020B0503020204020204"/>
            </a:endParaRPr>
          </a:p>
          <a:p>
            <a:endParaRPr lang="en-US" sz="2400" b="1" dirty="0">
              <a:latin typeface="Open Sans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latin typeface="Open Sans"/>
              </a:rPr>
              <a:t>обогатить представление у детей об овощах, произрастающих в нашем регионе (томат, тыква, баклажан и др.);</a:t>
            </a:r>
            <a:endParaRPr lang="en-US" sz="2000">
              <a:latin typeface="Corbel" panose="020B0503020204020204"/>
            </a:endParaRPr>
          </a:p>
          <a:p>
            <a:pPr marL="285750" indent="-285750">
              <a:buFont typeface="Arial"/>
              <a:buChar char="•"/>
            </a:pPr>
            <a:endParaRPr lang="en-US" sz="2000" dirty="0">
              <a:latin typeface="Open Sans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latin typeface="Open Sans"/>
              </a:rPr>
              <a:t>обогатить словарный запас детей за счет обозначения качеств овощей (вкуса, цвета, величины); </a:t>
            </a:r>
            <a:endParaRPr lang="en-US" sz="2000">
              <a:latin typeface="Corbel" panose="020B0503020204020204"/>
            </a:endParaRPr>
          </a:p>
          <a:p>
            <a:pPr marL="285750" indent="-285750">
              <a:buFont typeface="Arial"/>
              <a:buChar char="•"/>
            </a:pPr>
            <a:endParaRPr lang="en-US" sz="2000" dirty="0">
              <a:latin typeface="Open Sans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latin typeface="Open Sans"/>
              </a:rPr>
              <a:t>развивать связную речь через составление описательного рассказа об овощах; </a:t>
            </a:r>
            <a:endParaRPr lang="en-US" sz="2000">
              <a:latin typeface="Corbel" panose="020B0503020204020204"/>
            </a:endParaRPr>
          </a:p>
          <a:p>
            <a:pPr marL="285750" indent="-285750">
              <a:buFont typeface="Arial"/>
              <a:buChar char="•"/>
            </a:pPr>
            <a:endParaRPr lang="en-US" sz="2000" dirty="0">
              <a:latin typeface="Open Sans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latin typeface="Open Sans"/>
              </a:rPr>
              <a:t>воспитывать культуру поведения за столом при дегустации блюд.</a:t>
            </a:r>
            <a:endParaRPr lang="en-US" sz="20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543213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FE68F7-79D6-4EA1-96EE-6FC454884249}"/>
              </a:ext>
            </a:extLst>
          </p:cNvPr>
          <p:cNvSpPr txBox="1"/>
          <p:nvPr/>
        </p:nvSpPr>
        <p:spPr>
          <a:xfrm>
            <a:off x="123646" y="1460740"/>
            <a:ext cx="12074104" cy="24314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>
                <a:latin typeface="Open Sans"/>
              </a:rPr>
              <a:t>Гипотеза:</a:t>
            </a:r>
            <a:endParaRPr lang="en-US" sz="3600" b="1">
              <a:latin typeface="Corbel" panose="020B0503020204020204"/>
            </a:endParaRPr>
          </a:p>
          <a:p>
            <a:pPr algn="ctr"/>
            <a:endParaRPr lang="en-US" sz="3200" b="1" dirty="0">
              <a:latin typeface="Open Sans"/>
            </a:endParaRPr>
          </a:p>
          <a:p>
            <a:r>
              <a:rPr lang="en-US" dirty="0">
                <a:latin typeface="Open Sans"/>
              </a:rPr>
              <a:t> </a:t>
            </a:r>
            <a:r>
              <a:rPr lang="en-US" sz="2800">
                <a:latin typeface="Open Sans"/>
              </a:rPr>
              <a:t>Если с детьми разучивать стихи и игры об овощах и привлекать к этому родителей, то у дошкольников расширяется запас знаний об овощах и представление о сельскохозяйственных профессиях</a:t>
            </a:r>
          </a:p>
        </p:txBody>
      </p:sp>
    </p:spTree>
    <p:extLst>
      <p:ext uri="{BB962C8B-B14F-4D97-AF65-F5344CB8AC3E}">
        <p14:creationId xmlns:p14="http://schemas.microsoft.com/office/powerpoint/2010/main" val="55299942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814B257-6E9A-4224-A453-0597C698BE38}"/>
              </a:ext>
            </a:extLst>
          </p:cNvPr>
          <p:cNvSpPr txBox="1"/>
          <p:nvPr/>
        </p:nvSpPr>
        <p:spPr>
          <a:xfrm>
            <a:off x="2035834" y="123646"/>
            <a:ext cx="725769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>
                <a:solidFill>
                  <a:srgbClr val="444444"/>
                </a:solidFill>
                <a:latin typeface="Open Sans"/>
              </a:rPr>
              <a:t>Этапы реализации проекта: </a:t>
            </a:r>
            <a:endParaRPr lang="en-US" sz="2800" b="1"/>
          </a:p>
        </p:txBody>
      </p:sp>
      <p:graphicFrame>
        <p:nvGraphicFramePr>
          <p:cNvPr id="2" name="Таблица 4">
            <a:extLst>
              <a:ext uri="{FF2B5EF4-FFF2-40B4-BE49-F238E27FC236}">
                <a16:creationId xmlns:a16="http://schemas.microsoft.com/office/drawing/2014/main" id="{FD0D19CD-4EF4-4E19-AF33-DE94AEC3AC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405319"/>
              </p:ext>
            </p:extLst>
          </p:nvPr>
        </p:nvGraphicFramePr>
        <p:xfrm>
          <a:off x="0" y="948905"/>
          <a:ext cx="12252349" cy="52990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8603">
                  <a:extLst>
                    <a:ext uri="{9D8B030D-6E8A-4147-A177-3AD203B41FA5}">
                      <a16:colId xmlns:a16="http://schemas.microsoft.com/office/drawing/2014/main" val="1534296401"/>
                    </a:ext>
                  </a:extLst>
                </a:gridCol>
                <a:gridCol w="5344447">
                  <a:extLst>
                    <a:ext uri="{9D8B030D-6E8A-4147-A177-3AD203B41FA5}">
                      <a16:colId xmlns:a16="http://schemas.microsoft.com/office/drawing/2014/main" val="453187470"/>
                    </a:ext>
                  </a:extLst>
                </a:gridCol>
                <a:gridCol w="3989299">
                  <a:extLst>
                    <a:ext uri="{9D8B030D-6E8A-4147-A177-3AD203B41FA5}">
                      <a16:colId xmlns:a16="http://schemas.microsoft.com/office/drawing/2014/main" val="3953834934"/>
                    </a:ext>
                  </a:extLst>
                </a:gridCol>
              </a:tblGrid>
              <a:tr h="48119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800" b="1" i="0" u="none" strike="noStrike" noProof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/>
                        </a:rPr>
                        <a:t>Этапы работы</a:t>
                      </a:r>
                      <a:endParaRPr lang="ru-RU" sz="280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400" b="1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Содержание работы</a:t>
                      </a:r>
                      <a:endParaRPr lang="ru-RU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400" b="1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Ответственный</a:t>
                      </a:r>
                      <a:endParaRPr lang="ru-RU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189422"/>
                  </a:ext>
                </a:extLst>
              </a:tr>
              <a:tr h="1365975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i="1" u="none" strike="noStrike" noProof="0">
                          <a:latin typeface="Corbel"/>
                        </a:rPr>
                        <a:t>Организационно- подготовительный </a:t>
                      </a:r>
                      <a:r>
                        <a:rPr lang="ru-RU" sz="1800" b="1" i="0" u="none" strike="noStrike" noProof="0" dirty="0">
                          <a:latin typeface="Corbel"/>
                        </a:rPr>
                        <a:t> </a:t>
                      </a:r>
                      <a:endParaRPr lang="ru-RU" sz="1800" b="1" i="0" u="none" strike="noStrike" noProof="0" dirty="0">
                        <a:latin typeface="Calibri"/>
                      </a:endParaRPr>
                    </a:p>
                    <a:p>
                      <a:pPr lvl="0">
                        <a:buNone/>
                      </a:pP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algn="l">
                        <a:buFont typeface="Arial,Sans-Serif"/>
                        <a:buChar char="•"/>
                      </a:pPr>
                      <a:r>
                        <a:rPr lang="ru-RU" sz="2000" b="0" i="0" u="none" strike="noStrike" noProof="0">
                          <a:latin typeface="Corbel"/>
                        </a:rPr>
                        <a:t>Подбор иллюстративного материала; </a:t>
                      </a:r>
                      <a:endParaRPr lang="ru-RU" sz="2000" b="0" i="0" u="none" strike="noStrike" noProof="0">
                        <a:latin typeface="Calibri"/>
                      </a:endParaRPr>
                    </a:p>
                    <a:p>
                      <a:pPr marL="285750" lvl="0" indent="-285750" algn="l">
                        <a:buFont typeface="Arial,Sans-Serif"/>
                        <a:buChar char="•"/>
                      </a:pPr>
                      <a:r>
                        <a:rPr lang="ru-RU" sz="2000" b="0" i="0" u="none" strike="noStrike" noProof="0">
                          <a:latin typeface="Corbel"/>
                        </a:rPr>
                        <a:t>подбор игр и упражнений;</a:t>
                      </a:r>
                      <a:endParaRPr lang="en-US" sz="2000" b="0" i="0" u="none" strike="noStrike" noProof="0">
                        <a:latin typeface="Calibri"/>
                      </a:endParaRPr>
                    </a:p>
                    <a:p>
                      <a:pPr marL="285750" lvl="0" indent="-285750" algn="l">
                        <a:buFont typeface="Arial,Sans-Serif"/>
                        <a:buChar char="•"/>
                      </a:pPr>
                      <a:r>
                        <a:rPr lang="ru-RU" sz="2000" b="0" i="0" u="none" strike="noStrike" noProof="0">
                          <a:latin typeface="Corbel"/>
                        </a:rPr>
                        <a:t> разработка плана занятий и мероприятий. </a:t>
                      </a:r>
                      <a:endParaRPr lang="ru-RU" sz="2000" b="0" i="0" u="none" strike="noStrike" noProof="0">
                        <a:latin typeface="Calibri"/>
                      </a:endParaRPr>
                    </a:p>
                    <a:p>
                      <a:pPr lvl="0">
                        <a:buNone/>
                      </a:pP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1" i="0" u="none" strike="noStrike" noProof="0">
                          <a:latin typeface="Corbel"/>
                        </a:rPr>
                        <a:t>воспитатель</a:t>
                      </a:r>
                      <a:endParaRPr lang="ru-RU" sz="2000" b="1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3782701"/>
                  </a:ext>
                </a:extLst>
              </a:tr>
              <a:tr h="1691941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1" i="1" u="none" strike="noStrike" noProof="0">
                          <a:latin typeface="Calibri"/>
                        </a:rPr>
                        <a:t>Основной</a:t>
                      </a:r>
                      <a:endParaRPr lang="ru-RU" sz="2000" b="1" i="1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,Sans-Serif"/>
                        <a:buChar char="•"/>
                      </a:pPr>
                      <a:r>
                        <a:rPr lang="ru-RU" sz="2000" b="0" i="0" u="none" strike="noStrike" noProof="0">
                          <a:latin typeface="Corbel"/>
                        </a:rPr>
                        <a:t>работа по реализации проекта (занятия, игры, беседы с детьми)</a:t>
                      </a:r>
                      <a:endParaRPr lang="ru-RU" sz="2000" b="0" i="0" u="none" strike="noStrike" noProof="0">
                        <a:latin typeface="Calibri"/>
                      </a:endParaRPr>
                    </a:p>
                    <a:p>
                      <a:pPr marL="285750" lvl="0" indent="-2857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,Sans-Serif"/>
                        <a:buChar char="•"/>
                      </a:pPr>
                      <a:r>
                        <a:rPr lang="ru-RU" sz="2000" b="0" i="0" u="none" strike="noStrike" noProof="0">
                          <a:latin typeface="Corbel"/>
                        </a:rPr>
                        <a:t> работа с родителями ;</a:t>
                      </a:r>
                      <a:endParaRPr lang="en-US" sz="2000" b="0" i="0" u="none" strike="noStrike" noProof="0">
                        <a:latin typeface="Calibri"/>
                      </a:endParaRPr>
                    </a:p>
                    <a:p>
                      <a:pPr marL="285750" lvl="0" indent="-2857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,Sans-Serif"/>
                        <a:buChar char="•"/>
                      </a:pPr>
                      <a:r>
                        <a:rPr lang="ru-RU" sz="2000" b="0" i="0" u="none" strike="noStrike" noProof="0">
                          <a:latin typeface="Corbel"/>
                        </a:rPr>
                        <a:t> экскурсии в природу.</a:t>
                      </a:r>
                      <a:endParaRPr lang="ru-RU" sz="2000" b="0" i="0" u="none" strike="noStrike" noProof="0">
                        <a:latin typeface="Calibri"/>
                      </a:endParaRPr>
                    </a:p>
                    <a:p>
                      <a:pPr lvl="0">
                        <a:buNone/>
                      </a:pP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1" i="0" u="none" strike="noStrike" noProof="0">
                          <a:latin typeface="Corbel"/>
                        </a:rPr>
                        <a:t> Воспитатель дети и родители</a:t>
                      </a:r>
                      <a:endParaRPr lang="ru-RU" sz="2000" b="1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2826083"/>
                  </a:ext>
                </a:extLst>
              </a:tr>
              <a:tr h="172299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1" i="1" u="none" strike="noStrike" noProof="0">
                          <a:latin typeface="Calibri"/>
                        </a:rPr>
                        <a:t>Заключительный </a:t>
                      </a:r>
                      <a:endParaRPr lang="ru-RU" sz="2000" b="1" i="1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,Sans-Serif"/>
                        <a:buChar char="•"/>
                      </a:pPr>
                      <a:r>
                        <a:rPr lang="ru-RU" sz="2000" b="0" i="0" u="none" strike="noStrike" noProof="0">
                          <a:latin typeface="Corbel"/>
                        </a:rPr>
                        <a:t>анализ и оценка полученных результатов;</a:t>
                      </a:r>
                      <a:endParaRPr lang="ru-RU" sz="2000" b="0" i="0" u="none" strike="noStrike" noProof="0">
                        <a:latin typeface="Calibri"/>
                      </a:endParaRPr>
                    </a:p>
                    <a:p>
                      <a:pPr marL="285750" lvl="0" indent="-2857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,Sans-Serif"/>
                        <a:buChar char="•"/>
                      </a:pPr>
                      <a:r>
                        <a:rPr lang="ru-RU" sz="2000" b="0" i="0" u="none" strike="noStrike" noProof="0">
                          <a:latin typeface="Corbel"/>
                        </a:rPr>
                        <a:t> коллективная работа по созданию коллажа «Наш богатый урожай», </a:t>
                      </a:r>
                      <a:endParaRPr lang="ru-RU" sz="2000"/>
                    </a:p>
                    <a:p>
                      <a:pPr marL="285750" lvl="0" indent="-2857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,Sans-Serif"/>
                        <a:buChar char="•"/>
                      </a:pPr>
                      <a:r>
                        <a:rPr lang="ru-RU" sz="2000" b="0" i="0" u="none" strike="noStrike" noProof="0">
                          <a:latin typeface="Corbel"/>
                        </a:rPr>
                        <a:t>подготовка презентации проекта.</a:t>
                      </a:r>
                      <a:endParaRPr lang="ru-RU" sz="200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1" i="0" u="none" strike="noStrike" noProof="0">
                          <a:latin typeface="Corbel"/>
                        </a:rPr>
                        <a:t>Воспитатель и дети</a:t>
                      </a:r>
                      <a:endParaRPr lang="ru-RU" sz="2000" b="1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52465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053888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91381CC-E571-4A9E-8026-72E603D98A57}"/>
              </a:ext>
            </a:extLst>
          </p:cNvPr>
          <p:cNvSpPr txBox="1"/>
          <p:nvPr/>
        </p:nvSpPr>
        <p:spPr>
          <a:xfrm>
            <a:off x="80514" y="1417608"/>
            <a:ext cx="11800934" cy="403187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err="1">
                <a:latin typeface="Open Sans"/>
              </a:rPr>
              <a:t>Механизм</a:t>
            </a:r>
            <a:r>
              <a:rPr lang="en-US" sz="2800" b="1" dirty="0">
                <a:latin typeface="Open Sans"/>
              </a:rPr>
              <a:t> </a:t>
            </a:r>
            <a:r>
              <a:rPr lang="en-US" sz="2800" b="1" err="1">
                <a:latin typeface="Open Sans"/>
              </a:rPr>
              <a:t>реализации</a:t>
            </a:r>
            <a:r>
              <a:rPr lang="en-US" sz="2800" b="1" dirty="0">
                <a:latin typeface="Open Sans"/>
              </a:rPr>
              <a:t> </a:t>
            </a:r>
            <a:r>
              <a:rPr lang="en-US" sz="2800" b="1" err="1">
                <a:latin typeface="Open Sans"/>
              </a:rPr>
              <a:t>проекта</a:t>
            </a:r>
            <a:r>
              <a:rPr lang="en-US" sz="2800" b="1">
                <a:latin typeface="Open Sans"/>
              </a:rPr>
              <a:t>:</a:t>
            </a:r>
            <a:endParaRPr lang="en-US" sz="2800" b="1">
              <a:latin typeface="Corbel" panose="020B0503020204020204"/>
            </a:endParaRPr>
          </a:p>
          <a:p>
            <a:pPr algn="ctr"/>
            <a:endParaRPr lang="en-US" sz="2800" dirty="0">
              <a:latin typeface="Open Sans"/>
            </a:endParaRPr>
          </a:p>
          <a:p>
            <a:pPr marL="285750" indent="-285750">
              <a:buFont typeface="Arial"/>
              <a:buChar char="•"/>
            </a:pPr>
            <a:r>
              <a:rPr lang="en-US" b="1" i="1" dirty="0">
                <a:latin typeface="Open Sans"/>
              </a:rPr>
              <a:t> </a:t>
            </a:r>
            <a:r>
              <a:rPr lang="en-US" sz="2000" b="1" i="1">
                <a:latin typeface="Open Sans"/>
              </a:rPr>
              <a:t>1-е </a:t>
            </a:r>
            <a:r>
              <a:rPr lang="en-US" sz="2000" b="1" i="1" err="1">
                <a:latin typeface="Open Sans"/>
              </a:rPr>
              <a:t>занятие</a:t>
            </a:r>
            <a:r>
              <a:rPr lang="en-US" sz="2000">
                <a:latin typeface="Open Sans"/>
              </a:rPr>
              <a:t>. </a:t>
            </a:r>
            <a:r>
              <a:rPr lang="en-US" sz="2000" err="1">
                <a:latin typeface="Open Sans"/>
              </a:rPr>
              <a:t>Изучение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картин</a:t>
            </a:r>
            <a:r>
              <a:rPr lang="en-US" sz="2000">
                <a:latin typeface="Open Sans"/>
              </a:rPr>
              <a:t> с </a:t>
            </a:r>
            <a:r>
              <a:rPr lang="en-US" sz="2000" err="1">
                <a:latin typeface="Open Sans"/>
              </a:rPr>
              <a:t>изображением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овощей</a:t>
            </a:r>
            <a:r>
              <a:rPr lang="en-US" sz="2000">
                <a:latin typeface="Open Sans"/>
              </a:rPr>
              <a:t>, </a:t>
            </a:r>
            <a:r>
              <a:rPr lang="en-US" sz="2000" err="1">
                <a:latin typeface="Open Sans"/>
              </a:rPr>
              <a:t>беседа</a:t>
            </a:r>
            <a:r>
              <a:rPr lang="en-US" sz="2000">
                <a:latin typeface="Open Sans"/>
              </a:rPr>
              <a:t> о </a:t>
            </a:r>
            <a:r>
              <a:rPr lang="en-US" sz="2000" err="1">
                <a:latin typeface="Open Sans"/>
              </a:rPr>
              <a:t>них</a:t>
            </a:r>
            <a:r>
              <a:rPr lang="en-US" sz="2000">
                <a:latin typeface="Open Sans"/>
              </a:rPr>
              <a:t>.</a:t>
            </a:r>
            <a:endParaRPr lang="en-US" sz="2000">
              <a:latin typeface="Corbel" panose="020B0503020204020204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latin typeface="Open Sans"/>
              </a:rPr>
              <a:t> </a:t>
            </a:r>
            <a:r>
              <a:rPr lang="en-US" sz="2000" b="1" i="1">
                <a:latin typeface="Open Sans"/>
              </a:rPr>
              <a:t>2-е </a:t>
            </a:r>
            <a:r>
              <a:rPr lang="en-US" sz="2000" b="1" i="1" err="1">
                <a:latin typeface="Open Sans"/>
              </a:rPr>
              <a:t>занятие</a:t>
            </a:r>
            <a:r>
              <a:rPr lang="en-US" sz="2000" b="1" i="1">
                <a:latin typeface="Open Sans"/>
              </a:rPr>
              <a:t>.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Чтение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русской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народной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сказки</a:t>
            </a:r>
            <a:r>
              <a:rPr lang="en-US" sz="2000">
                <a:latin typeface="Open Sans"/>
              </a:rPr>
              <a:t> «</a:t>
            </a:r>
            <a:r>
              <a:rPr lang="en-US" sz="2000" err="1">
                <a:latin typeface="Open Sans"/>
              </a:rPr>
              <a:t>Вершки</a:t>
            </a:r>
            <a:r>
              <a:rPr lang="en-US" sz="2000">
                <a:latin typeface="Open Sans"/>
              </a:rPr>
              <a:t> и </a:t>
            </a:r>
            <a:r>
              <a:rPr lang="en-US" sz="2000" err="1">
                <a:latin typeface="Open Sans"/>
              </a:rPr>
              <a:t>корешки</a:t>
            </a:r>
            <a:r>
              <a:rPr lang="en-US" sz="2000">
                <a:latin typeface="Open Sans"/>
              </a:rPr>
              <a:t>». </a:t>
            </a:r>
            <a:r>
              <a:rPr lang="en-US" sz="2000" err="1">
                <a:latin typeface="Open Sans"/>
              </a:rPr>
              <a:t>Обсуждение</a:t>
            </a:r>
            <a:r>
              <a:rPr lang="en-US" sz="2000">
                <a:latin typeface="Open Sans"/>
              </a:rPr>
              <a:t>, </a:t>
            </a:r>
            <a:r>
              <a:rPr lang="en-US" sz="2000" err="1">
                <a:latin typeface="Open Sans"/>
              </a:rPr>
              <a:t>разучивание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стихотворений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об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овощах</a:t>
            </a:r>
            <a:r>
              <a:rPr lang="en-US" sz="2000">
                <a:latin typeface="Open Sans"/>
              </a:rPr>
              <a:t>.</a:t>
            </a:r>
            <a:endParaRPr lang="en-US" sz="2000">
              <a:latin typeface="Corbel" panose="020B0503020204020204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latin typeface="Open Sans"/>
              </a:rPr>
              <a:t> </a:t>
            </a:r>
            <a:r>
              <a:rPr lang="en-US" sz="2000" b="1" i="1">
                <a:latin typeface="Open Sans"/>
              </a:rPr>
              <a:t>3-е </a:t>
            </a:r>
            <a:r>
              <a:rPr lang="en-US" sz="2000" b="1" i="1" err="1">
                <a:latin typeface="Open Sans"/>
              </a:rPr>
              <a:t>занятие</a:t>
            </a:r>
            <a:r>
              <a:rPr lang="en-US" sz="2000" b="1" i="1">
                <a:latin typeface="Open Sans"/>
              </a:rPr>
              <a:t>.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Игровое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занятие</a:t>
            </a:r>
            <a:r>
              <a:rPr lang="en-US" sz="2000">
                <a:latin typeface="Open Sans"/>
              </a:rPr>
              <a:t> (</a:t>
            </a:r>
            <a:r>
              <a:rPr lang="en-US" sz="2000" err="1">
                <a:latin typeface="Open Sans"/>
              </a:rPr>
              <a:t>подвижные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игры</a:t>
            </a:r>
            <a:r>
              <a:rPr lang="en-US" sz="2000">
                <a:latin typeface="Open Sans"/>
              </a:rPr>
              <a:t> «</a:t>
            </a:r>
            <a:r>
              <a:rPr lang="en-US" sz="2000" err="1">
                <a:latin typeface="Open Sans"/>
              </a:rPr>
              <a:t>Капуста</a:t>
            </a:r>
            <a:r>
              <a:rPr lang="en-US" sz="2000">
                <a:latin typeface="Open Sans"/>
              </a:rPr>
              <a:t>», «</a:t>
            </a:r>
            <a:r>
              <a:rPr lang="en-US" sz="2000" err="1">
                <a:latin typeface="Open Sans"/>
              </a:rPr>
              <a:t>Урожай</a:t>
            </a:r>
            <a:r>
              <a:rPr lang="en-US" sz="2000">
                <a:latin typeface="Open Sans"/>
              </a:rPr>
              <a:t>»).</a:t>
            </a:r>
            <a:endParaRPr lang="en-US" sz="2000">
              <a:latin typeface="Corbel" panose="020B0503020204020204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latin typeface="Open Sans"/>
              </a:rPr>
              <a:t> </a:t>
            </a:r>
            <a:r>
              <a:rPr lang="en-US" sz="2000" b="1" i="1">
                <a:latin typeface="Open Sans"/>
              </a:rPr>
              <a:t>4-е </a:t>
            </a:r>
            <a:r>
              <a:rPr lang="en-US" sz="2000" b="1" i="1" err="1">
                <a:latin typeface="Open Sans"/>
              </a:rPr>
              <a:t>занятие</a:t>
            </a:r>
            <a:r>
              <a:rPr lang="en-US" sz="2000" b="1" i="1">
                <a:latin typeface="Open Sans"/>
              </a:rPr>
              <a:t>.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Чтение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сказки</a:t>
            </a:r>
            <a:r>
              <a:rPr lang="en-US" sz="2000">
                <a:latin typeface="Open Sans"/>
              </a:rPr>
              <a:t> «</a:t>
            </a:r>
            <a:r>
              <a:rPr lang="en-US" sz="2000" err="1">
                <a:latin typeface="Open Sans"/>
              </a:rPr>
              <a:t>Чиполлино</a:t>
            </a:r>
            <a:r>
              <a:rPr lang="en-US" sz="2000">
                <a:latin typeface="Open Sans"/>
              </a:rPr>
              <a:t>», </a:t>
            </a:r>
            <a:r>
              <a:rPr lang="en-US" sz="2000" err="1">
                <a:latin typeface="Open Sans"/>
              </a:rPr>
              <a:t>разучивание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пальчиковой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гимнастики</a:t>
            </a:r>
            <a:r>
              <a:rPr lang="en-US" sz="2000">
                <a:latin typeface="Open Sans"/>
              </a:rPr>
              <a:t>.</a:t>
            </a:r>
            <a:endParaRPr lang="en-US" sz="2000">
              <a:latin typeface="Corbel" panose="020B0503020204020204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latin typeface="Open Sans"/>
              </a:rPr>
              <a:t> </a:t>
            </a:r>
            <a:r>
              <a:rPr lang="en-US" sz="2000" b="1" i="1">
                <a:latin typeface="Open Sans"/>
              </a:rPr>
              <a:t>5-е </a:t>
            </a:r>
            <a:r>
              <a:rPr lang="en-US" sz="2000" b="1" i="1" err="1">
                <a:latin typeface="Open Sans"/>
              </a:rPr>
              <a:t>занятие</a:t>
            </a:r>
            <a:r>
              <a:rPr lang="en-US" sz="2000" b="1" i="1">
                <a:latin typeface="Open Sans"/>
              </a:rPr>
              <a:t>.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Игровое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занятие</a:t>
            </a:r>
            <a:r>
              <a:rPr lang="en-US" sz="2000">
                <a:latin typeface="Open Sans"/>
              </a:rPr>
              <a:t> (</a:t>
            </a:r>
            <a:r>
              <a:rPr lang="en-US" sz="2000" err="1">
                <a:latin typeface="Open Sans"/>
              </a:rPr>
              <a:t>дидактические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игры</a:t>
            </a:r>
            <a:r>
              <a:rPr lang="en-US" sz="2000">
                <a:latin typeface="Open Sans"/>
              </a:rPr>
              <a:t> «</a:t>
            </a:r>
            <a:r>
              <a:rPr lang="en-US" sz="2000" err="1">
                <a:latin typeface="Open Sans"/>
              </a:rPr>
              <a:t>Собери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овощи</a:t>
            </a:r>
            <a:r>
              <a:rPr lang="en-US" sz="2000">
                <a:latin typeface="Open Sans"/>
              </a:rPr>
              <a:t>», «</a:t>
            </a:r>
            <a:r>
              <a:rPr lang="en-US" sz="2000" err="1">
                <a:latin typeface="Open Sans"/>
              </a:rPr>
              <a:t>Подбери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овощу</a:t>
            </a:r>
            <a:r>
              <a:rPr lang="en-US" sz="2000" dirty="0">
                <a:latin typeface="Open Sans"/>
              </a:rPr>
              <a:t> </a:t>
            </a:r>
            <a:r>
              <a:rPr lang="en-US" sz="2000" err="1">
                <a:latin typeface="Open Sans"/>
              </a:rPr>
              <a:t>правельную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тень</a:t>
            </a:r>
            <a:r>
              <a:rPr lang="en-US" sz="2000">
                <a:latin typeface="Open Sans"/>
              </a:rPr>
              <a:t>», «</a:t>
            </a:r>
            <a:r>
              <a:rPr lang="en-US" sz="2000" err="1">
                <a:latin typeface="Open Sans"/>
              </a:rPr>
              <a:t>Какое</a:t>
            </a:r>
            <a:r>
              <a:rPr lang="en-US" sz="2000" dirty="0">
                <a:latin typeface="Open Sans"/>
              </a:rPr>
              <a:t> </a:t>
            </a:r>
            <a:r>
              <a:rPr lang="en-US" sz="2000" err="1">
                <a:latin typeface="Open Sans"/>
              </a:rPr>
              <a:t>угощение</a:t>
            </a:r>
            <a:r>
              <a:rPr lang="en-US" sz="2000" dirty="0">
                <a:latin typeface="Open Sans"/>
              </a:rPr>
              <a:t> </a:t>
            </a:r>
            <a:r>
              <a:rPr lang="en-US" sz="2000" err="1">
                <a:latin typeface="Open Sans"/>
              </a:rPr>
              <a:t>достанется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зайчику</a:t>
            </a:r>
            <a:r>
              <a:rPr lang="en-US" sz="2000">
                <a:latin typeface="Open Sans"/>
              </a:rPr>
              <a:t>).</a:t>
            </a:r>
            <a:endParaRPr lang="en-US" sz="2000">
              <a:latin typeface="Corbel" panose="020B0503020204020204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latin typeface="Open Sans"/>
              </a:rPr>
              <a:t> </a:t>
            </a:r>
            <a:r>
              <a:rPr lang="en-US" sz="2000" b="1" i="1">
                <a:latin typeface="Open Sans"/>
              </a:rPr>
              <a:t>6-е </a:t>
            </a:r>
            <a:r>
              <a:rPr lang="en-US" sz="2000" b="1" i="1" err="1">
                <a:latin typeface="Open Sans"/>
              </a:rPr>
              <a:t>занятие</a:t>
            </a:r>
            <a:r>
              <a:rPr lang="en-US" sz="2000" b="1" i="1">
                <a:latin typeface="Open Sans"/>
              </a:rPr>
              <a:t>.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Экскурсия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на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приусадебный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участок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соседей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во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время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уборки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урожая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картофеля</a:t>
            </a:r>
            <a:r>
              <a:rPr lang="en-US" sz="2000">
                <a:latin typeface="Open Sans"/>
              </a:rPr>
              <a:t>. </a:t>
            </a:r>
            <a:endParaRPr lang="en-US" sz="2000">
              <a:latin typeface="Corbel" panose="020B0503020204020204"/>
            </a:endParaRPr>
          </a:p>
          <a:p>
            <a:pPr marL="285750" indent="-285750">
              <a:buFont typeface="Arial"/>
              <a:buChar char="•"/>
            </a:pPr>
            <a:r>
              <a:rPr lang="en-US" sz="2000" b="1" i="1">
                <a:latin typeface="Open Sans"/>
              </a:rPr>
              <a:t>7-е </a:t>
            </a:r>
            <a:r>
              <a:rPr lang="en-US" sz="2000" b="1" i="1" err="1">
                <a:latin typeface="Open Sans"/>
              </a:rPr>
              <a:t>занятие</a:t>
            </a:r>
            <a:r>
              <a:rPr lang="en-US" sz="2000" b="1" i="1">
                <a:latin typeface="Open Sans"/>
              </a:rPr>
              <a:t>.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Выполнение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группового</a:t>
            </a:r>
            <a:r>
              <a:rPr lang="en-US" sz="2000" dirty="0">
                <a:latin typeface="Open Sans"/>
              </a:rPr>
              <a:t> </a:t>
            </a:r>
            <a:r>
              <a:rPr lang="en-US" sz="2000" err="1">
                <a:latin typeface="Open Sans"/>
              </a:rPr>
              <a:t>коллажа</a:t>
            </a:r>
            <a:r>
              <a:rPr lang="en-US" sz="2000">
                <a:latin typeface="Open Sans"/>
              </a:rPr>
              <a:t> «</a:t>
            </a:r>
            <a:r>
              <a:rPr lang="en-US" sz="2000" err="1">
                <a:latin typeface="Open Sans"/>
              </a:rPr>
              <a:t>Наш</a:t>
            </a:r>
            <a:r>
              <a:rPr lang="en-US" sz="2000" dirty="0">
                <a:latin typeface="Open Sans"/>
              </a:rPr>
              <a:t> </a:t>
            </a:r>
            <a:r>
              <a:rPr lang="en-US" sz="2000">
                <a:latin typeface="Open Sans"/>
              </a:rPr>
              <a:t>богатый урожай»</a:t>
            </a:r>
            <a:endParaRPr lang="en-US" sz="20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20739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ткань, еда, стол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D9570141-86D5-4118-A78D-731B5EF21D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9683" y="748514"/>
            <a:ext cx="3605841" cy="51596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DEE06E-7666-48C9-AE96-8F24219EC28B}"/>
              </a:ext>
            </a:extLst>
          </p:cNvPr>
          <p:cNvSpPr txBox="1"/>
          <p:nvPr/>
        </p:nvSpPr>
        <p:spPr>
          <a:xfrm>
            <a:off x="-5749" y="1848930"/>
            <a:ext cx="5230480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err="1">
                <a:latin typeface="Open Sans"/>
              </a:rPr>
              <a:t>Изучение</a:t>
            </a:r>
            <a:r>
              <a:rPr lang="en-US" sz="3600" dirty="0">
                <a:latin typeface="Open Sans"/>
              </a:rPr>
              <a:t> </a:t>
            </a:r>
            <a:r>
              <a:rPr lang="en-US" sz="3600" err="1">
                <a:latin typeface="Open Sans"/>
              </a:rPr>
              <a:t>картин</a:t>
            </a:r>
            <a:r>
              <a:rPr lang="en-US" sz="3600">
                <a:latin typeface="Open Sans"/>
              </a:rPr>
              <a:t>;</a:t>
            </a:r>
            <a:endParaRPr lang="ru-RU" sz="3600">
              <a:cs typeface="Calibri"/>
            </a:endParaRPr>
          </a:p>
          <a:p>
            <a:pPr marL="571500" indent="-571500">
              <a:buFont typeface="Arial"/>
              <a:buChar char="•"/>
            </a:pPr>
            <a:endParaRPr lang="en-US" sz="3600" dirty="0">
              <a:latin typeface="Open Sans"/>
            </a:endParaRPr>
          </a:p>
          <a:p>
            <a:pPr marL="571500" indent="-571500">
              <a:buFont typeface="Arial"/>
              <a:buChar char="•"/>
            </a:pPr>
            <a:r>
              <a:rPr lang="en-US" sz="3600" err="1">
                <a:latin typeface="Open Sans"/>
              </a:rPr>
              <a:t>Беседа</a:t>
            </a:r>
            <a:r>
              <a:rPr lang="en-US" sz="3600" dirty="0">
                <a:latin typeface="Open Sans"/>
              </a:rPr>
              <a:t> </a:t>
            </a:r>
            <a:r>
              <a:rPr lang="en-US" sz="3600" err="1">
                <a:latin typeface="Open Sans"/>
              </a:rPr>
              <a:t>по</a:t>
            </a:r>
            <a:r>
              <a:rPr lang="en-US" sz="3600" dirty="0">
                <a:latin typeface="Open Sans"/>
              </a:rPr>
              <a:t> </a:t>
            </a:r>
            <a:r>
              <a:rPr lang="en-US" sz="3600" err="1">
                <a:latin typeface="Open Sans"/>
              </a:rPr>
              <a:t>картине</a:t>
            </a:r>
            <a:r>
              <a:rPr lang="en-US" sz="3600" dirty="0">
                <a:latin typeface="Open Sans"/>
              </a:rPr>
              <a:t> </a:t>
            </a:r>
            <a:r>
              <a:rPr lang="en-US" sz="3600">
                <a:latin typeface="Open Sans"/>
              </a:rPr>
              <a:t>"</a:t>
            </a:r>
            <a:r>
              <a:rPr lang="en-US" sz="3600" err="1">
                <a:latin typeface="Open Sans"/>
              </a:rPr>
              <a:t>Собираем</a:t>
            </a:r>
            <a:r>
              <a:rPr lang="en-US" sz="3600" dirty="0">
                <a:latin typeface="Open Sans"/>
              </a:rPr>
              <a:t> </a:t>
            </a:r>
            <a:r>
              <a:rPr lang="en-US" sz="3600" err="1">
                <a:latin typeface="Open Sans"/>
              </a:rPr>
              <a:t>урожай</a:t>
            </a:r>
            <a:r>
              <a:rPr lang="en-US" sz="3600">
                <a:latin typeface="Open Sans"/>
              </a:rPr>
              <a:t>"</a:t>
            </a:r>
            <a:endParaRPr lang="en-US" sz="3600" dirty="0"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77944451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Application>Microsoft Office PowerPoint</Application>
  <PresentationFormat>Широкоэкранный</PresentationFormat>
  <Slides>17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 Тема проекта: Развитие у детей представления об овощах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revision>401</cp:revision>
  <dcterms:created xsi:type="dcterms:W3CDTF">2020-05-14T08:53:20Z</dcterms:created>
  <dcterms:modified xsi:type="dcterms:W3CDTF">2020-05-15T12:31:17Z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333448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