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0" r:id="rId2"/>
    <p:sldId id="289" r:id="rId3"/>
    <p:sldId id="260" r:id="rId4"/>
    <p:sldId id="265" r:id="rId5"/>
    <p:sldId id="266" r:id="rId6"/>
    <p:sldId id="285" r:id="rId7"/>
    <p:sldId id="268" r:id="rId8"/>
    <p:sldId id="28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648"/>
  </p:normalViewPr>
  <p:slideViewPr>
    <p:cSldViewPr>
      <p:cViewPr varScale="1">
        <p:scale>
          <a:sx n="121" d="100"/>
          <a:sy n="121" d="100"/>
        </p:scale>
        <p:origin x="2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omenergo55.ru/CataloguePics/11086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743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4581128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Эльбек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Алексей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Генадьевич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71600" y="0"/>
            <a:ext cx="7772400" cy="11521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-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Мельницы.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переднюю и заднюю стены мельницы на листе фанеры 3 мм, наметить центры для оси лопастей мельницы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карандаш, угольник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14678" y="1500174"/>
            <a:ext cx="3643337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крышу мельницы состоящую из 2-х прямоугольников на фанере     3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86116" y="2357430"/>
            <a:ext cx="3571899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4  лопасти мельницы на фанере     3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14678" y="1500174"/>
            <a:ext cx="3643338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основание из фанеры 16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14678" y="1500174"/>
            <a:ext cx="3643338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колесо привода на сосновой доске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карандаш, циркуль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14678" y="2000240"/>
            <a:ext cx="3643338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4 фиксирующих шайбы из фанеры 3 мм для лопастей мельницы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карандаш, циркуль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14678" y="2143116"/>
            <a:ext cx="3643338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Выпилить по контуру, отшлифовать, снять фаску со всех деталей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верстак, лобзик, дрель, </a:t>
                      </a:r>
                      <a:r>
                        <a:rPr lang="ru-RU" sz="3000" dirty="0" err="1">
                          <a:latin typeface="Times New Roman"/>
                          <a:ea typeface="Calibri"/>
                          <a:cs typeface="Times New Roman"/>
                        </a:rPr>
                        <a:t>шлифоваль</a:t>
                      </a: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3000" dirty="0" err="1">
                          <a:latin typeface="Times New Roman"/>
                          <a:ea typeface="Calibri"/>
                          <a:cs typeface="Times New Roman"/>
                        </a:rPr>
                        <a:t>ная</a:t>
                      </a: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 шкурка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Изготовить ось для лопастей и ручку для приводного колеса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дрель, приспособление для изготовления </a:t>
                      </a:r>
                      <a:r>
                        <a:rPr lang="ru-RU" sz="3000" dirty="0" err="1">
                          <a:latin typeface="Times New Roman"/>
                          <a:ea typeface="Calibri"/>
                          <a:cs typeface="Times New Roman"/>
                        </a:rPr>
                        <a:t>шкантов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/>
          <p:nvPr/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3214678" y="2071678"/>
            <a:ext cx="3643338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Собрать мельницу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dirty="0">
                          <a:latin typeface="Calibri"/>
                          <a:ea typeface="Calibri"/>
                          <a:cs typeface="Times New Roman"/>
                        </a:rPr>
                        <a:t>столярный клей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 descr="C:\Users\user\AppData\Local\Microsoft\Windows\Temporary Internet Files\Content.Word\IMG_000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1500174"/>
            <a:ext cx="3643337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Отделка мельницы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 descr="C:\Users\user\AppData\Local\Microsoft\Windows\Temporary Internet Files\Content.Word\IMG_000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1500174"/>
            <a:ext cx="3643338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736"/>
            <a:ext cx="7772400" cy="3571900"/>
          </a:xfrm>
        </p:spPr>
        <p:txBody>
          <a:bodyPr/>
          <a:lstStyle/>
          <a:p>
            <a:pPr algn="ctr"/>
            <a:br>
              <a:rPr lang="ru-RU" dirty="0"/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«Мельницы. Составление технологической карты модели мельницы»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ifeglobe.net/x/entry/6547/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8604"/>
            <a:ext cx="9144000" cy="571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702358"/>
          </a:xfrm>
        </p:spPr>
        <p:txBody>
          <a:bodyPr/>
          <a:lstStyle/>
          <a:p>
            <a:pPr algn="ctr"/>
            <a:r>
              <a:rPr lang="ru-RU" dirty="0">
                <a:latin typeface="Monotype Corsiva" pitchFamily="66" charset="0"/>
              </a:rPr>
              <a:t>Устройство  мельницы</a:t>
            </a:r>
          </a:p>
        </p:txBody>
      </p:sp>
      <p:pic>
        <p:nvPicPr>
          <p:cNvPr id="4" name="Рисунок 3" descr="&amp;Pcy;&amp;iecy;&amp;rcy;&amp;iecy;&amp;dcy;&amp;acy;&amp;tcy;&amp;ocy;&amp;chcy;&amp;ncy;&amp;ycy;&amp;jcy; &amp;mcy;&amp;iecy;&amp;khcy;&amp;acy;&amp;ncy;&amp;icy;&amp;zcy;&amp;mcy; - &amp;Tcy;&amp;iecy;&amp;khcy;&amp;ncy;&amp;ocy;&amp;lcy;&amp;ocy;&amp;gcy;&amp;icy;&amp;yacy; 3 &amp;kcy;&amp;lcy;&amp;acy;&amp;scy;&amp;scy; - &amp;Tcy;&amp;iecy;&amp;khcy;&amp;ncy;&amp;ocy;&amp;lcy;&amp;ocy;&amp;gcy;&amp;icy;&amp;yacy; - &amp;Fcy;&amp;ocy;&amp;tcy;&amp;ocy; &amp;pcy;&amp;ocy; &amp;tcy;&amp;iecy;&amp;khcy;&amp;ncy;&amp;ocy;&amp;lcy;&amp;ocy;&amp;gcy;&amp;icy;&amp;i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714356"/>
            <a:ext cx="750099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28662" y="6155642"/>
            <a:ext cx="7772400" cy="70235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>
                <a:latin typeface="Monotype Corsiva" pitchFamily="66" charset="0"/>
              </a:rPr>
              <a:t>1-крылья мельницы, 2-жернова, 3-зубчатая передача</a:t>
            </a:r>
            <a:r>
              <a:rPr lang="ru-RU" sz="2800" dirty="0">
                <a:latin typeface="Monotype Corsiva" pitchFamily="66" charset="0"/>
              </a:rPr>
              <a:t> </a:t>
            </a:r>
            <a:endParaRPr kumimoji="0" lang="ru-RU" sz="28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772400" cy="642942"/>
          </a:xfrm>
        </p:spPr>
        <p:txBody>
          <a:bodyPr/>
          <a:lstStyle/>
          <a:p>
            <a:pPr algn="ctr"/>
            <a:r>
              <a:rPr lang="ru-RU" dirty="0">
                <a:latin typeface="Monotype Corsiva" pitchFamily="66" charset="0"/>
              </a:rPr>
              <a:t>Зубчатая  передача</a:t>
            </a:r>
          </a:p>
        </p:txBody>
      </p:sp>
      <p:pic>
        <p:nvPicPr>
          <p:cNvPr id="4" name="Рисунок 3" descr="&amp;Ocy;&amp;bcy;&amp;ocy;&amp;icy; HD &amp;vcy;&amp;iecy;&amp;tcy;&amp;rcy;&amp;yacy;&amp;ncy;&amp;ocy;&amp;jcy; &amp;mcy;&amp;iecy;&amp;lcy;&amp;softcy;&amp;ncy;&amp;icy;&amp;tscy;&amp;ycy; &amp;mcy;&amp;iecy;&amp;khcy;&amp;acy;&amp;ncy;&amp;icy;&amp;zcy;&amp;mcy;&amp;ocy;&amp;vcy; - &amp;Ocy;&amp;bcy;&amp;shchcy;&amp;icy;&amp;jcy; (#217263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071546"/>
            <a:ext cx="7252045" cy="506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DSC044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5941" y="0"/>
            <a:ext cx="88180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785818"/>
          </a:xfrm>
        </p:spPr>
        <p:txBody>
          <a:bodyPr/>
          <a:lstStyle/>
          <a:p>
            <a:pPr algn="ctr"/>
            <a:r>
              <a:rPr lang="ru-RU" dirty="0">
                <a:latin typeface="Monotype Corsiva" pitchFamily="66" charset="0"/>
              </a:rPr>
              <a:t>Жернова перетирают зерно</a:t>
            </a:r>
          </a:p>
        </p:txBody>
      </p:sp>
      <p:pic>
        <p:nvPicPr>
          <p:cNvPr id="4" name="Рисунок 3" descr="&amp;Mcy;&amp;ucy;&amp;zcy;&amp;iecy;&amp;jcy; &quot;&amp;KHcy;&amp;lcy;&amp;iecy;&amp;bcy;&amp;acy; &amp;icy; &amp;Vcy;&amp;icy;&amp;ncy;&amp;acy;&quot; (&amp;Acy;&amp;rcy;&amp;khcy;&amp;icy;&amp;pcy;&amp;ocy;-&amp;Ocy;&amp;scy;&amp;icy;&amp;pcy;&amp;ocy;&amp;vcy;&amp;kcy;&amp;acy;) &amp;Gcy;&amp;iecy;&amp;lcy;&amp;iecy;&amp;ncy;&amp;dcy;&amp;zhcy;&amp;icy;&amp;kcy;: &amp;ocy;&amp;tcy; &amp;Kcy;&amp;acy;&amp;bcy;&amp;acy;&amp;rcy;&amp;dcy;&amp;icy;…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214422"/>
            <a:ext cx="742667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88163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Операция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рисунок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Оборудование и инструменты</a:t>
                      </a:r>
                      <a:endParaRPr lang="ru-RU" sz="18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Разметить 2 боковые стены мельницы на листе фанеры 3 мм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Calibri"/>
                          <a:cs typeface="Times New Roman"/>
                        </a:rPr>
                        <a:t>линейка, карандаш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14678" y="1500174"/>
            <a:ext cx="3643338" cy="535782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173</TotalTime>
  <Words>293</Words>
  <Application>Microsoft Macintosh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Calibri</vt:lpstr>
      <vt:lpstr>Consolas</vt:lpstr>
      <vt:lpstr>Corbel</vt:lpstr>
      <vt:lpstr>Monotype Corsiva</vt:lpstr>
      <vt:lpstr>Times New Roman</vt:lpstr>
      <vt:lpstr>Wingdings</vt:lpstr>
      <vt:lpstr>Wingdings 2</vt:lpstr>
      <vt:lpstr>Wingdings 3</vt:lpstr>
      <vt:lpstr>Метро</vt:lpstr>
      <vt:lpstr>Презентация PowerPoint</vt:lpstr>
      <vt:lpstr> «Мельницы. Составление технологической карты модели мельницы»</vt:lpstr>
      <vt:lpstr>Презентация PowerPoint</vt:lpstr>
      <vt:lpstr>Устройство  мельницы</vt:lpstr>
      <vt:lpstr>Зубчатая  передача</vt:lpstr>
      <vt:lpstr>Презентация PowerPoint</vt:lpstr>
      <vt:lpstr>Жернова перетирают зерно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Microsoft Office User</cp:lastModifiedBy>
  <cp:revision>22</cp:revision>
  <dcterms:created xsi:type="dcterms:W3CDTF">2015-02-18T18:57:50Z</dcterms:created>
  <dcterms:modified xsi:type="dcterms:W3CDTF">2021-12-02T16:58:00Z</dcterms:modified>
</cp:coreProperties>
</file>