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202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07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47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5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2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2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2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39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54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0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14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A4A8-FA49-49AF-B898-CEF9720291C7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24DCB-0215-4CEF-9934-3EE8DD417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9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73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807" y="2716809"/>
            <a:ext cx="10570464" cy="1694688"/>
          </a:xfrm>
        </p:spPr>
        <p:txBody>
          <a:bodyPr>
            <a:normAutofit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на прогулке</a:t>
            </a:r>
            <a:br>
              <a:rPr lang="ru-RU" sz="4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 зимний период»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19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416" y="-268224"/>
            <a:ext cx="12472416" cy="69982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758" y="499871"/>
            <a:ext cx="11169316" cy="58287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зимой на открытом воздухе доставляют детям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огромную радость. Они обогащают содержание прогулок и очень увлекают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прекрасный и основной строительный материал для деятельности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Необходимо продумать, какие снежные постройки с учетом возраста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возводить на своем участке. Из заранее заготовленных сугробов снега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оформить для детей: пароход, машину, самолет… – для сюжетно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ролевых игр, а из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снежного теста-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для организации с/р игр. Снег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перемешивается с водой - это и есть снежное тесто.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знакомстве и закреплении свойств снега можно мастерить снежные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пирожки, торты, пряники способом формовки, украшая старой мозаикой,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крышками от бутылок.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«Семья».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слепить целую семейку снежков – папу, маму и малыша и разыграть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ними сказку. Можно слепить семь снежков разного размера и разыграть с их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сказку "Репка".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952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608" y="146304"/>
            <a:ext cx="12362688" cy="67116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2" t="-390" r="9923" b="6641"/>
          <a:stretch/>
        </p:blipFill>
        <p:spPr>
          <a:xfrm>
            <a:off x="243840" y="4757927"/>
            <a:ext cx="2067784" cy="1944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" t="13394" r="2428" b="11939"/>
          <a:stretch/>
        </p:blipFill>
        <p:spPr>
          <a:xfrm>
            <a:off x="8253984" y="4933706"/>
            <a:ext cx="3438144" cy="176884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48" y="435736"/>
            <a:ext cx="11533632" cy="4855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Снежки можно подбрасывать и ударять по ним палками, как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ракеткой.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сугробах можно рыть ямы и делать берлоги – это просто захватывающе!</a:t>
            </a:r>
          </a:p>
          <a:p>
            <a:pPr marL="0" indent="0" algn="ctr">
              <a:buNone/>
            </a:pPr>
            <a:r>
              <a:rPr lang="ru-RU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вспомните своё детство! Разве не устраивали норки в сугробах?</a:t>
            </a:r>
          </a:p>
          <a:p>
            <a:pPr marL="0" indent="0" algn="ctr">
              <a:buNone/>
            </a:pPr>
            <a:endParaRPr lang="ru-RU" i="1" u="sng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торт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Уплотняя снег лопаточкой и придавая ему необходимую форму, дети изготовляют большой праздничный торт, квадратный, круглый или другой формы, украшают его цветными льдинками. В глубоком снегу можно протаптывать дорожки, плотно ступая двумя ногами прямо рядышком.  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Можно протаптывать не просто дорожки, а лабиринты. Интересно играть в догонялки в большом снежном лабиринте.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2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032" y="-329184"/>
            <a:ext cx="12057888" cy="7083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2" t="26907" r="6303"/>
          <a:stretch/>
        </p:blipFill>
        <p:spPr>
          <a:xfrm>
            <a:off x="8607552" y="4840224"/>
            <a:ext cx="3243072" cy="1862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6" t="32417"/>
          <a:stretch/>
        </p:blipFill>
        <p:spPr>
          <a:xfrm>
            <a:off x="704088" y="4840224"/>
            <a:ext cx="4251960" cy="179832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432" y="374776"/>
            <a:ext cx="11183112" cy="59406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замкнуть дорожку в длинный круговой путь и придумывать по ходу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всякие задания (сложность заданий, конечно, будет зависеть от возраста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добежав до дерева, надо вспомнить название любого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дерева, проходя мимо лавочки, нужно назвать какой-то зимний вид спорта.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можно,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ходу выполнять какие-то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условленные заранее движения и не сбиваться. У дерева – топнуть, у лавочки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хлопнуть в ладошки и так далее. Можно бегать по дорожкам и искать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какие-то спрятанные предметы, например, игрушки или шишки. Или,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наоборот, вдоль дорожки можно разложить несколько предметов и, обежав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круг, играющий должен будет вспомнить и назвать их все в нужном порядке.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61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752"/>
            <a:ext cx="12192000" cy="68977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1" t="1086"/>
          <a:stretch/>
        </p:blipFill>
        <p:spPr>
          <a:xfrm rot="815612">
            <a:off x="9904085" y="775374"/>
            <a:ext cx="1753383" cy="1537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3" t="2499" r="18214"/>
          <a:stretch/>
        </p:blipFill>
        <p:spPr>
          <a:xfrm>
            <a:off x="9353847" y="2286828"/>
            <a:ext cx="1938528" cy="2496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29" r="16133" b="1"/>
          <a:stretch/>
        </p:blipFill>
        <p:spPr>
          <a:xfrm>
            <a:off x="9338607" y="4783140"/>
            <a:ext cx="2246553" cy="196735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176" y="590864"/>
            <a:ext cx="10515600" cy="598944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«Следопыты»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научиться оставлять на снегу следы – следы разных зверей. Для этого,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понадобится какая-то книга, где есть пример следов, а дальше – вы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сами сможете изображать следы на снегу. Если ребенок еще мал и следы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его не привлекают, то оставляйте на снегу отпечатки формочек, 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пусть угадывает, какая от какой формочки. Пусть сам вдавливает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формочки в снег, набирает снег в ведерко совочком или лопаткой.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снежного человека.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картона и толстой веревки можно сделать лапы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снежного человека. Оденьте их поверх зимней обуви и отправляйтесь на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прогулку создавать следы снежного человека.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 трактора.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Оказывается, не все знают, как на снегу сделать следы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трактора.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 в след.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ребенку о том, как ходят волки в стае (след в след).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 этого предложите поиграть в догонялки, но с одним условием: тот,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догоняет, должен преследовать убегающего след в след.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082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608" y="1144"/>
            <a:ext cx="12350496" cy="68568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296" y="209158"/>
            <a:ext cx="10070592" cy="285292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снегу палочкой.</a:t>
            </a:r>
          </a:p>
          <a:p>
            <a:pPr marL="0" indent="0" algn="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любите летом рисовать палочкой на сыром песке, то зимой вы можете попробовать рисовать ей на снегу.</a:t>
            </a:r>
          </a:p>
          <a:p>
            <a:pPr marL="0" indent="0" algn="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Берите на улицу песочные игрушки, как и летом! </a:t>
            </a:r>
          </a:p>
          <a:p>
            <a:pPr marL="0" indent="0" algn="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снег тоже можно копать! Не хуже, чем песок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5933">
            <a:off x="525468" y="247958"/>
            <a:ext cx="1803205" cy="24046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55" r="2830" b="20889"/>
          <a:stretch/>
        </p:blipFill>
        <p:spPr>
          <a:xfrm rot="609084">
            <a:off x="9272119" y="4703334"/>
            <a:ext cx="2622914" cy="17979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529" y="2753106"/>
            <a:ext cx="2394204" cy="15961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5467" y="2749372"/>
            <a:ext cx="95585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на прогулке можно использовать самые разнообразные сюжетно-ролевые игры с элементами исследования. Можно превратиться в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«лаборантов» и исследовать свойства снега, а потом принести немного снега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группу и продолжить исследование: что со снегом будет.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раскрасить готовую скульптуру из снега.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можно сделать форму из фольги, например, в виде сердца, и заморозить воду в ней.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1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032" y="0"/>
            <a:ext cx="12448032" cy="696163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1248"/>
            <a:ext cx="10853928" cy="53357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«Цирк»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пробовать жонглировать снежками – двумя или даже тремя. Это сложно, но весело! На «Ура» пойдёт шоу замороженных мыльных пузырей». Зимой, на морозе мыльные пузыри, выдуваемые коктейльной соломинкой, превращаются в хрупкие ледяные шары с красивейшими узорами. Процесс застывания воды завораживает и восхищает! Потрясающий эксперимент можно превратить в соревновательную игру, если сравнивать, чей шар больше по размеру и дольше сохраняет форму.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 «Разведчики»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найти «врага», который спрятался на участке (это может быть любая игрушка, сказочный персонаж). Обязательно напомнить, что разведчики передвигаются тихо, незаметно. Такие игры мальчикам нравятся.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937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496" y="0"/>
            <a:ext cx="11972544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016" y="362584"/>
            <a:ext cx="10515600" cy="54651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«Правила движения»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6–7 лет.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игрушечные автомобили, дорожные знаки, светофор; для сотрудника ГИБДД – милицейская фуражка, палочка, радар; водительские удостоверения,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техталоны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игры:1) детям предлагают выбрать сотрудников ГИБДД, чтобы те следили за порядком на дорогах города. Остальные дети – автомобилисты. По желанию дети распределяют между собой роли работников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бензозаправки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ходе игры дети стараются не нарушать правила дорожного движения.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На сравнительно небольшой площадке взрослый предлагает соорудить разнообразные постройки из снега (дома, почту, вокзал и т. п.). Дети строят и индивидуально, и объединившись в группы. Затем взрослый предлагает детям встать друг за другом, положить руки на пояс впереди стоящему и, изображая трамвай, поехать по улицам только что построенного города.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5" t="24167" r="19125"/>
          <a:stretch/>
        </p:blipFill>
        <p:spPr>
          <a:xfrm>
            <a:off x="8822436" y="4739320"/>
            <a:ext cx="2991612" cy="191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17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7952" y="0"/>
            <a:ext cx="12569952" cy="66526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8512"/>
            <a:ext cx="10878312" cy="5128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задача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всячески способствовать пребыванию детей на свежем воздухе, особенно в зимнее время, когда детям так не хватает кислорода, солнца и движения.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ребенок на свежем воздухе двигается, играет, то польза от этого – двойная.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продумывая снежно-ролевые игры, вы превратите гулянья в праздник и создадите приятные воспоминания.</a:t>
            </a:r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76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996</Words>
  <Application>Microsoft Office PowerPoint</Application>
  <PresentationFormat>Широкоэкранный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2021-12-01T08:12:45Z</dcterms:created>
  <dcterms:modified xsi:type="dcterms:W3CDTF">2021-12-01T09:45:52Z</dcterms:modified>
</cp:coreProperties>
</file>