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6" r:id="rId4"/>
    <p:sldId id="270" r:id="rId5"/>
    <p:sldId id="264" r:id="rId6"/>
    <p:sldId id="271" r:id="rId7"/>
    <p:sldId id="269" r:id="rId8"/>
    <p:sldId id="268" r:id="rId9"/>
    <p:sldId id="27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0.jpeg" Type="http://schemas.openxmlformats.org/officeDocument/2006/relationships/image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1\Desktop\4 ноября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8" name="Picture 12" descr="https://im0-tub-ru.yandex.net/i?id=486c386964962b5554c6ec4f33d5f45a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42976" y="1214422"/>
            <a:ext cx="65008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Для нас Россия – родная земля.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Мы все здесь – одна большая семья.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Цвети, расцветай, Россия моя,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В дружбе детям расти помогай.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Пусть гордятся дети твои,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Что живут и растут в России они.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8" name="Picture 12" descr="https://im0-tub-ru.yandex.net/i?id=486c386964962b5554c6ec4f33d5f45a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85786" y="1643051"/>
            <a:ext cx="72152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«Собрались все дети в круг,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Я твой друг и ты мой друг»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8" name="Picture 12" descr="https://im0-tub-ru.yandex.net/i?id=486c386964962b5554c6ec4f33d5f45a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60375" y="1052736"/>
            <a:ext cx="800005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Цель: </a:t>
            </a:r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усиление традиций</a:t>
            </a:r>
            <a:r>
              <a:rPr lang="ru-RU" sz="3200" b="1" dirty="0">
                <a:solidFill>
                  <a:srgbClr val="0070C0"/>
                </a:solidFill>
                <a:latin typeface="Comic Sans MS" panose="030F0702030302020204" pitchFamily="66" charset="0"/>
              </a:rPr>
              <a:t> народного единства и сплочения, воспитание у детей патриотизма, уважения к истории нашей Родины.</a:t>
            </a:r>
            <a:endParaRPr lang="ru-RU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8" name="Picture 12" descr="https://im0-tub-ru.yandex.net/i?id=486c386964962b5554c6ec4f33d5f45a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День народного единства - это праздник, который дети должны знать с раннего возраста. Современный День народного единства — праздник, который призывает людей не только вспомнить важнейшие исторические события, но и напомнить гражданам многонациональной страны важность сплочения. Ведь только вместе, двигаясь в одном направлении, можно справиться с трудностями и преодолеть препятствия.</a:t>
            </a:r>
            <a:endParaRPr lang="ru-RU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66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https://dahar.ru/wp-content/uploads/9/3/e/93eaee416997dc61046066c1038158c9.jpeg" id="14338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dahar.ru/wp-content/uploads/9/3/e/93eaee416997dc61046066c1038158c9.jpeg" id="14340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dahar.ru/wp-content/uploads/9/3/e/93eaee416997dc61046066c1038158c9.jpeg" id="14342" name="AutoShape 6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dahar.ru/wp-content/uploads/9/3/e/93eaee416997dc61046066c1038158c9.jpeg" id="14344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dahar.ru/wp-content/uploads/9/3/e/93eaee416997dc61046066c1038158c9.jpeg" id="14346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https://im0-tub-ru.yandex.net/i?id=486c386964962b5554c6ec4f33d5f45a-l&amp;ref=rim&amp;n=13&amp;w=1024&amp;h=768" id="14348" name="Picture 1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descr="C:\Users\Администратор\Downloads\20211112_155318.jpg" id="19458" name="Picture 2"/>
          <p:cNvPicPr>
            <a:picLocks noChangeArrowheads="1" noChangeAspect="1"/>
          </p:cNvPicPr>
          <p:nvPr/>
        </p:nvPicPr>
        <p:blipFill rotWithShape="1">
          <a:blip cstate="print" r:embed="rId3"/>
          <a:srcRect b="9" r="20"/>
          <a:stretch/>
        </p:blipFill>
        <p:spPr bwMode="auto">
          <a:xfrm>
            <a:off x="1331640" y="-459432"/>
            <a:ext cx="6043204" cy="612000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h="101600" w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8" name="Picture 12" descr="https://im0-tub-ru.yandex.net/i?id=486c386964962b5554c6ec4f33d5f45a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pic>
        <p:nvPicPr>
          <p:cNvPr id="20483" name="Picture 3" descr="C:\Users\Администратор\Downloads\20211112_160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33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484" name="Picture 4" descr="C:\Users\Администратор\Downloads\20211112_1605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924944"/>
            <a:ext cx="33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14559"/>
            <a:ext cx="3360146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08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8" name="Picture 12" descr="https://im0-tub-ru.yandex.net/i?id=486c386964962b5554c6ec4f33d5f45a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7" y="2456952"/>
            <a:ext cx="2564893" cy="34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996" y="2996952"/>
            <a:ext cx="3360146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257" y="0"/>
            <a:ext cx="3360146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Администратор\Downloads\20211112_1550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476952"/>
            <a:ext cx="33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6511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8" name="Picture 12" descr="https://im0-tub-ru.yandex.net/i?id=486c386964962b5554c6ec4f33d5f45a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8" name="Picture 4" descr="C:\Users\Администратор\Downloads\20211112_160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624" y="81415"/>
            <a:ext cx="48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348880"/>
            <a:ext cx="4800208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dahar.ru/wp-content/uploads/9/3/e/93eaee416997dc61046066c1038158c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8" name="Picture 12" descr="https://im0-tub-ru.yandex.net/i?id=486c386964962b5554c6ec4f33d5f45a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61" y="143634"/>
            <a:ext cx="7200312" cy="54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35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61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Ksenia</cp:lastModifiedBy>
  <cp:revision>9</cp:revision>
  <dcterms:created xsi:type="dcterms:W3CDTF">2021-12-03T08:52:57Z</dcterms:created>
  <dcterms:modified xsi:type="dcterms:W3CDTF">2021-12-03T19:22:09Z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441625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