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9" r:id="rId11"/>
    <p:sldId id="273" r:id="rId12"/>
    <p:sldId id="270" r:id="rId13"/>
    <p:sldId id="271" r:id="rId14"/>
    <p:sldId id="27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D0D5-753A-49EC-BE6E-6AB542246B55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D3A1A-434E-444D-AD5B-05871C19951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15790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D0D5-753A-49EC-BE6E-6AB542246B55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D3A1A-434E-444D-AD5B-05871C1995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6932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D0D5-753A-49EC-BE6E-6AB542246B55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D3A1A-434E-444D-AD5B-05871C1995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2188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D0D5-753A-49EC-BE6E-6AB542246B55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D3A1A-434E-444D-AD5B-05871C1995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738850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D0D5-753A-49EC-BE6E-6AB542246B55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D3A1A-434E-444D-AD5B-05871C1995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3886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D0D5-753A-49EC-BE6E-6AB542246B55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D3A1A-434E-444D-AD5B-05871C1995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4953234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D0D5-753A-49EC-BE6E-6AB542246B55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D3A1A-434E-444D-AD5B-05871C1995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44892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D0D5-753A-49EC-BE6E-6AB542246B55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D3A1A-434E-444D-AD5B-05871C1995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14893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D0D5-753A-49EC-BE6E-6AB542246B55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D3A1A-434E-444D-AD5B-05871C1995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900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D0D5-753A-49EC-BE6E-6AB542246B55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D3A1A-434E-444D-AD5B-05871C1995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1797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D0D5-753A-49EC-BE6E-6AB542246B55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D3A1A-434E-444D-AD5B-05871C1995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9075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D0D5-753A-49EC-BE6E-6AB542246B55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D3A1A-434E-444D-AD5B-05871C1995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7966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D0D5-753A-49EC-BE6E-6AB542246B55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D3A1A-434E-444D-AD5B-05871C1995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7575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D0D5-753A-49EC-BE6E-6AB542246B55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D3A1A-434E-444D-AD5B-05871C1995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905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D0D5-753A-49EC-BE6E-6AB542246B55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D3A1A-434E-444D-AD5B-05871C1995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121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D0D5-753A-49EC-BE6E-6AB542246B55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D3A1A-434E-444D-AD5B-05871C1995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4724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D0D5-753A-49EC-BE6E-6AB542246B55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D3A1A-434E-444D-AD5B-05871C1995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6903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69DD0D5-753A-49EC-BE6E-6AB542246B55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EFD3A1A-434E-444D-AD5B-05871C1995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0599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pectr-gram.ru/d/it_69851_2093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83876" y="555673"/>
            <a:ext cx="6583680" cy="527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334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18019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СПАСАТЕЛЬ МЧС: 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КТО ЭТО ТАКОЙ И ЧЕМ ОН ЗАНИМАЕТСЯ?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https://regnum.ru/uploads/pictures/news/2016/09/22/regnum_picture_1474525912895150_norm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01938"/>
            <a:ext cx="12014200" cy="505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0944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838200" y="1690688"/>
            <a:ext cx="10515600" cy="392271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Спасатель- человек службы спасения, который специально обучен, подготовлен и снабжен всем необходимым, работает там, где произошли чрезвычайные события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100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091e/0005875d-120ba28d/1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629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0df8/0010270f-b3a71263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6236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483080"/>
            <a:ext cx="8534400" cy="5511320"/>
          </a:xfrm>
        </p:spPr>
        <p:txBody>
          <a:bodyPr/>
          <a:lstStyle/>
          <a:p>
            <a:pPr algn="ctr"/>
            <a:r>
              <a:rPr lang="ru-RU" dirty="0" smtClean="0"/>
              <a:t>        ЕДИНЫЙ НОМЕР СЛУЖБЫ         СПАСЕНИЯ </a:t>
            </a:r>
            <a:r>
              <a:rPr lang="ru-RU" sz="8000" dirty="0" smtClean="0">
                <a:solidFill>
                  <a:srgbClr val="C00000"/>
                </a:solidFill>
              </a:rPr>
              <a:t>112</a:t>
            </a:r>
            <a:endParaRPr lang="ru-RU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1390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Что такое    чрезвычайная ситуация?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3506" y="3509963"/>
            <a:ext cx="9144000" cy="1655762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Это опасность, угрожающая сразу многим людям.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251890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2250" y="689317"/>
            <a:ext cx="54864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9639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03717" y="703403"/>
            <a:ext cx="9052560" cy="5092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462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60114" y="900332"/>
            <a:ext cx="7406640" cy="5195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404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07101" y="1041027"/>
            <a:ext cx="8961120" cy="504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7985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581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6255" y="0"/>
            <a:ext cx="123582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943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406770" y="1021362"/>
            <a:ext cx="9966960" cy="5342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4122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85</TotalTime>
  <Words>42</Words>
  <Application>Microsoft Office PowerPoint</Application>
  <PresentationFormat>Произвольный</PresentationFormat>
  <Paragraphs>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Сектор</vt:lpstr>
      <vt:lpstr>Слайд 1</vt:lpstr>
      <vt:lpstr>       Что такое    чрезвычайная ситуация?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      СПАСАТЕЛЬ МЧС:  КТО ЭТО ТАКОЙ И ЧЕМ ОН ЗАНИМАЕТСЯ?       </vt:lpstr>
      <vt:lpstr>Спасатель- человек службы спасения, который специально обучен, подготовлен и снабжен всем необходимым, работает там, где произошли чрезвычайные события</vt:lpstr>
      <vt:lpstr>Слайд 12</vt:lpstr>
      <vt:lpstr>Слайд 13</vt:lpstr>
      <vt:lpstr>        ЕДИНЫЙ НОМЕР СЛУЖБЫ         СПАСЕНИЯ 112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HOME</cp:lastModifiedBy>
  <cp:revision>11</cp:revision>
  <dcterms:created xsi:type="dcterms:W3CDTF">2021-09-30T09:42:53Z</dcterms:created>
  <dcterms:modified xsi:type="dcterms:W3CDTF">2021-02-06T13:17:49Z</dcterms:modified>
</cp:coreProperties>
</file>