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70" r:id="rId3"/>
    <p:sldId id="256" r:id="rId4"/>
    <p:sldId id="258" r:id="rId5"/>
    <p:sldId id="257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8CE07D-923F-4594-A021-0F55B8191D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8FA7C1C-D9F4-4E5A-801D-AD7AF2CC4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</a:t>
            </a:r>
            <a:r>
              <a:rPr lang="ru-RU" dirty="0" err="1" smtClean="0"/>
              <a:t>мандал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357694"/>
            <a:ext cx="5503838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Таркина</a:t>
            </a:r>
            <a:r>
              <a:rPr lang="ru-RU" dirty="0" smtClean="0"/>
              <a:t> Т.С.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1428760"/>
          </a:xfrm>
        </p:spPr>
        <p:txBody>
          <a:bodyPr/>
          <a:lstStyle/>
          <a:p>
            <a:pPr algn="ctr"/>
            <a:r>
              <a:rPr dirty="0" lang="ru-RU" smtClean="0"/>
              <a:t>Рисуют красками, раскрашивают карандашами</a:t>
            </a:r>
            <a:endParaRPr dirty="0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https://cf2.ppt-online.org/files2/slide/h/H4h3Mx5Buf8NqbaRDkJTVIQAzsLZUEvSeK7g0PcrmX/slide-35.jpg" id="59394" name="Picture 2"/>
          <p:cNvPicPr>
            <a:picLocks noChangeArrowheads="1" noChangeAspect="1"/>
          </p:cNvPicPr>
          <p:nvPr/>
        </p:nvPicPr>
        <p:blipFill>
          <a:blip r:embed="rId2"/>
          <a:srcRect r="-71"/>
          <a:stretch>
            <a:fillRect/>
          </a:stretch>
        </p:blipFill>
        <p:spPr bwMode="auto">
          <a:xfrm>
            <a:off x="6072198" y="1714488"/>
            <a:ext cx="3071802" cy="5143512"/>
          </a:xfrm>
          <a:prstGeom prst="rect">
            <a:avLst/>
          </a:prstGeom>
          <a:noFill/>
        </p:spPr>
      </p:pic>
      <p:pic>
        <p:nvPicPr>
          <p:cNvPr descr="https://cf2.ppt-online.org/files2/slide/h/H4h3Mx5Buf8NqbaRDkJTVIQAzsLZUEvSeK7g0PcrmX/slide-18.jpg" id="59396" name="Picture 4"/>
          <p:cNvPicPr>
            <a:picLocks noChangeArrowheads="1" noChangeAspect="1"/>
          </p:cNvPicPr>
          <p:nvPr/>
        </p:nvPicPr>
        <p:blipFill>
          <a:blip r:embed="rId3"/>
          <a:srcRect r="44"/>
          <a:stretch>
            <a:fillRect/>
          </a:stretch>
        </p:blipFill>
        <p:spPr bwMode="auto">
          <a:xfrm>
            <a:off x="3214678" y="1716084"/>
            <a:ext cx="2857520" cy="5141916"/>
          </a:xfrm>
          <a:prstGeom prst="rect">
            <a:avLst/>
          </a:prstGeom>
          <a:noFill/>
        </p:spPr>
      </p:pic>
      <p:pic>
        <p:nvPicPr>
          <p:cNvPr descr="https://im0-tub-ru.yandex.net/i?id=d15963a266f0c33b365f2db01e861439-l&amp;ref=rim&amp;n=13&amp;w=640&amp;h=640" id="59398" name="Picture 6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4000504"/>
            <a:ext cx="3214678" cy="2857496"/>
          </a:xfrm>
          <a:prstGeom prst="rect">
            <a:avLst/>
          </a:prstGeom>
          <a:noFill/>
        </p:spPr>
      </p:pic>
      <p:pic>
        <p:nvPicPr>
          <p:cNvPr descr="https://ic.pics.livejournal.com/yaveru/11276900/80257/80257_original.jpg" id="59402" name="Picture 10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0" y="1714488"/>
            <a:ext cx="3214678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001156" cy="1428760"/>
          </a:xfrm>
        </p:spPr>
        <p:txBody>
          <a:bodyPr/>
          <a:lstStyle/>
          <a:p>
            <a:pPr algn="ctr"/>
            <a:r>
              <a:rPr lang="ru-RU" dirty="0" smtClean="0"/>
              <a:t>делают из природного материала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0418" name="Picture 2" descr="https://i.pinimg.com/originals/cc/c5/0a/ccc50aa2ddb1100834202ecb50d65e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356"/>
            <a:ext cx="8786874" cy="1143008"/>
          </a:xfrm>
        </p:spPr>
        <p:txBody>
          <a:bodyPr/>
          <a:lstStyle/>
          <a:p>
            <a:pPr algn="ctr"/>
            <a:r>
              <a:rPr lang="ru-RU" dirty="0" smtClean="0"/>
              <a:t> из дерева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4" name="Picture 4" descr="https://static.tildacdn.com/tild3461-3037-4265-b266-383830616530/25__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00240"/>
            <a:ext cx="4572000" cy="4857760"/>
          </a:xfrm>
          <a:prstGeom prst="rect">
            <a:avLst/>
          </a:prstGeom>
          <a:noFill/>
        </p:spPr>
      </p:pic>
      <p:sp>
        <p:nvSpPr>
          <p:cNvPr id="61446" name="AutoShape 6" descr="https://cdn1.ozone.ru/s3/multimedia-e/60541138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48" name="AutoShape 8" descr="https://cdn1.ozone.ru/s3/multimedia-e/60541138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52" name="Picture 12" descr="https://cs1.livemaster.ru/storage/e6/68/31d068f760fbd03a199823bc2f1l--fen-shuj-i-ezoterika-mandala-iz-dereva-oko-hranitel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00240"/>
            <a:ext cx="4572000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56"/>
            <a:ext cx="9144000" cy="1214446"/>
          </a:xfrm>
        </p:spPr>
        <p:txBody>
          <a:bodyPr/>
          <a:lstStyle/>
          <a:p>
            <a:pPr algn="ctr"/>
            <a:r>
              <a:rPr lang="ru-RU" dirty="0" smtClean="0"/>
              <a:t>Пластилина, мозаики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2466" name="Picture 2" descr="https://3.bp.blogspot.com/-EVvIp6-Xr14/WqzRf9e6uLI/AAAAAAAAWhg/dIOahStFWf4PYrlT8Ug3gAdM_r7SQ2EpwCKgBGAs/s1600/IMG_1804%2B%25281%25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928802"/>
            <a:ext cx="4857752" cy="4929198"/>
          </a:xfrm>
          <a:prstGeom prst="rect">
            <a:avLst/>
          </a:prstGeom>
          <a:noFill/>
        </p:spPr>
      </p:pic>
      <p:pic>
        <p:nvPicPr>
          <p:cNvPr id="62468" name="Picture 4" descr="https://ae01.alicdn.com/kf/H9b1cc6b350e64cf08f968430f2aeed3eN/Children-s-Hand-Paste-Painting-Crystal-Diamond-Mosaic-Kindergarten-DIY-Diamond-Painting-Making-Material-Package-Parent.jpg_220x220xz.jpg_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02"/>
            <a:ext cx="4286248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33400"/>
            <a:ext cx="7829358" cy="3181352"/>
          </a:xfrm>
        </p:spPr>
        <p:txBody>
          <a:bodyPr/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600425"/>
          </a:xfrm>
          <a:prstGeom prst="rect">
            <a:avLst/>
          </a:prstGeom>
          <a:noFill/>
        </p:spPr>
      </p:pic>
      <p:pic>
        <p:nvPicPr>
          <p:cNvPr id="5" name="Picture 2" descr="C:\Users\user\Desktop\17-dlya-zdorov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3290"/>
            <a:ext cx="4572000" cy="3214710"/>
          </a:xfrm>
          <a:prstGeom prst="rect">
            <a:avLst/>
          </a:prstGeom>
          <a:noFill/>
        </p:spPr>
      </p:pic>
      <p:pic>
        <p:nvPicPr>
          <p:cNvPr id="1026" name="Picture 2" descr="https://i.pinimg.com/originals/d2/c2/b2/d2c2b203c4ad70d1ea57c02059ca02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643290"/>
            <a:ext cx="4500562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8929718" cy="1928826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Выдавливают и выцарапывают на металле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kopilkaurokov.ru/uploads/user_file_550348583af09/img_user_file_550348583af09_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9144000" cy="4714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00108"/>
            <a:ext cx="9144000" cy="857256"/>
          </a:xfrm>
        </p:spPr>
        <p:txBody>
          <a:bodyPr/>
          <a:lstStyle/>
          <a:p>
            <a:pPr algn="ctr"/>
            <a:r>
              <a:rPr lang="ru-RU" dirty="0" smtClean="0"/>
              <a:t>Вышивают нитками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fsd.kopilkaurokov.ru/uploads/user_file_550348583af09/img_user_file_550348583af09_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9144000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1500198"/>
          </a:xfrm>
        </p:spPr>
        <p:txBody>
          <a:bodyPr/>
          <a:lstStyle/>
          <a:p>
            <a:pPr algn="ctr"/>
            <a:r>
              <a:rPr lang="ru-RU" dirty="0" smtClean="0"/>
              <a:t>Украшают драгоценными камнями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fsd.kopilkaurokov.ru/uploads/user_file_550348583af09/img_user_file_550348583af09_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9144000" cy="4643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928694"/>
          </a:xfrm>
        </p:spPr>
        <p:txBody>
          <a:bodyPr/>
          <a:lstStyle/>
          <a:p>
            <a:pPr algn="ctr"/>
            <a:r>
              <a:rPr lang="ru-RU" dirty="0" smtClean="0"/>
              <a:t>Бисером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https://fsd.kopilkaurokov.ru/uploads/user_file_550348583af09/img_user_file_550348583af09_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https://fsd.kopilkaurokov.ru/uploads/user_file_550348583af09/img_user_file_550348583af09_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71480"/>
            <a:ext cx="8472268" cy="857256"/>
          </a:xfrm>
        </p:spPr>
        <p:txBody>
          <a:bodyPr/>
          <a:lstStyle/>
          <a:p>
            <a:pPr algn="ctr"/>
            <a:r>
              <a:rPr lang="ru-RU" dirty="0" smtClean="0"/>
              <a:t>вяжут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https://fsd.kopilkaurokov.ru/uploads/user_file_550348583af09/img_user_file_550348583af09_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2314"/>
            <a:ext cx="9144000" cy="5375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8472268" cy="857256"/>
          </a:xfrm>
        </p:spPr>
        <p:txBody>
          <a:bodyPr/>
          <a:lstStyle/>
          <a:p>
            <a:pPr algn="ctr"/>
            <a:r>
              <a:rPr lang="ru-RU" dirty="0" smtClean="0"/>
              <a:t>Плетут из ниток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https://fsd.kopilkaurokov.ru/uploads/user_file_550348583af09/img_user_file_550348583af09_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164</TotalTime>
  <Words>36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Виды мандал</vt:lpstr>
      <vt:lpstr>Слайд 2</vt:lpstr>
      <vt:lpstr>      Выдавливают и выцарапывают на металле </vt:lpstr>
      <vt:lpstr>Вышивают нитками</vt:lpstr>
      <vt:lpstr>Украшают драгоценными камнями</vt:lpstr>
      <vt:lpstr>Бисером</vt:lpstr>
      <vt:lpstr>Слайд 7</vt:lpstr>
      <vt:lpstr>вяжут</vt:lpstr>
      <vt:lpstr>Плетут из ниток</vt:lpstr>
      <vt:lpstr>Рисуют красками, раскрашивают карандашами</vt:lpstr>
      <vt:lpstr>делают из природного материала</vt:lpstr>
      <vt:lpstr> из дерева</vt:lpstr>
      <vt:lpstr>Пластилина, мозаики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Выдавливают и выцарапывают на металле</dc:title>
  <dc:creator>Uaer</dc:creator>
  <cp:lastModifiedBy>Uaer</cp:lastModifiedBy>
  <cp:revision>22</cp:revision>
  <dcterms:created xsi:type="dcterms:W3CDTF">2021-11-16T17:29:51Z</dcterms:created>
  <dcterms:modified xsi:type="dcterms:W3CDTF">2021-12-08T17:07:28Z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1213319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