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61" d="100"/>
          <a:sy n="61" d="100"/>
        </p:scale>
        <p:origin x="4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79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93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9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9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3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6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6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47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91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39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05E8-46B8-40BD-BA40-DF9999525066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31519-A426-45E3-B7C1-35BDA41DB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3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okruzhayuschemu-miru-yatrishnik-pyatnistiy-ili-kukushkini-slyozki-starshie-doshkolniki-1408849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&#1071;&#1090;&#1088;&#1099;&#1096;&#1085;&#1080;&#1082;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4861" y="10992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Кукушкины слезы</a:t>
            </a:r>
            <a:b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или ятрышник пятнистый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51758" y="4587500"/>
            <a:ext cx="5850939" cy="2061274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Подготовила ученица МБОУ СШ №16, г. Павлово</a:t>
            </a:r>
            <a:r>
              <a:rPr lang="ru-RU" b="1" dirty="0"/>
              <a:t>,</a:t>
            </a:r>
            <a:r>
              <a:rPr lang="ru-RU" b="1" dirty="0" smtClean="0"/>
              <a:t> 2 «Г» класса</a:t>
            </a:r>
          </a:p>
          <a:p>
            <a:r>
              <a:rPr lang="ru-RU" b="1" dirty="0" smtClean="0"/>
              <a:t>Бочкарева Варвара.</a:t>
            </a:r>
          </a:p>
          <a:p>
            <a:r>
              <a:rPr lang="ru-RU" b="1" dirty="0" smtClean="0"/>
              <a:t>Учитель : Бурчалова Эльвира Викторовна.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62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0539" y="303132"/>
            <a:ext cx="10515600" cy="1325563"/>
          </a:xfrm>
        </p:spPr>
        <p:txBody>
          <a:bodyPr/>
          <a:lstStyle/>
          <a:p>
            <a:r>
              <a:rPr lang="ru-RU" i="1" dirty="0" smtClean="0">
                <a:latin typeface="+mn-lt"/>
              </a:rPr>
              <a:t>Легенда о растении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268" y="1472339"/>
            <a:ext cx="8167606" cy="5145437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383838"/>
                </a:solidFill>
                <a:effectLst/>
                <a:latin typeface="Open Sans"/>
                <a:cs typeface="Mongolian Baiti" panose="03000500000000000000" pitchFamily="66" charset="0"/>
              </a:rPr>
              <a:t>Говорят, что давным-давно, когда звери и птицы чувствовали и переживали совсем как люди, жила в одном лесу кукушка. 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383838"/>
                </a:solidFill>
                <a:effectLst/>
                <a:latin typeface="Open Sans"/>
                <a:cs typeface="Mongolian Baiti" panose="03000500000000000000" pitchFamily="66" charset="0"/>
              </a:rPr>
              <a:t>И однажды обитатели леса так сильно и незаслуженно обидели кукушку, что она не выдержала и заплакала. </a:t>
            </a:r>
          </a:p>
          <a:p>
            <a:pPr marL="0" indent="0">
              <a:buNone/>
            </a:pPr>
            <a:r>
              <a:rPr lang="ru-RU" b="1" i="0" dirty="0" smtClean="0">
                <a:solidFill>
                  <a:srgbClr val="383838"/>
                </a:solidFill>
                <a:effectLst/>
                <a:latin typeface="Open Sans"/>
                <a:cs typeface="Mongolian Baiti" panose="03000500000000000000" pitchFamily="66" charset="0"/>
              </a:rPr>
              <a:t>Слёзы её падали на листья ятрышника и растекались красновато-ржавыми пятнами, которые так и остались на растении, сделав его листья пятнистыми. И с той поры ятрышник стали называть кукушкиными слезами.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560" y="1472339"/>
            <a:ext cx="3297440" cy="4693865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4832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5640"/>
            <a:ext cx="10515600" cy="1325563"/>
          </a:xfrm>
        </p:spPr>
        <p:txBody>
          <a:bodyPr/>
          <a:lstStyle/>
          <a:p>
            <a:r>
              <a:rPr lang="ru-RU" i="1" dirty="0" smtClean="0">
                <a:latin typeface="+mn-lt"/>
              </a:rPr>
              <a:t>Ятрышники - исчезающий вид растений. </a:t>
            </a:r>
            <a:endParaRPr lang="ru-RU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1203"/>
            <a:ext cx="5004661" cy="4745656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383838"/>
                </a:solidFill>
                <a:effectLst/>
                <a:latin typeface="Open Sans"/>
              </a:rPr>
              <a:t>Ятрышники — "дикие орхидеи" — очень редкие растения, которые занесены в Красную книгу как исчезающие виды. Клубни ятрышника издавна использовались в медицине, поэтому заготовки лечебного сырья привели к тому, что большинство видов "диких орхидей" находятся на грани исчезновения.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042" y="1551203"/>
            <a:ext cx="3394129" cy="2458858"/>
          </a:xfrm>
          <a:prstGeom prst="rect">
            <a:avLst/>
          </a:prstGeom>
          <a:effectLst>
            <a:glow rad="533400">
              <a:schemeClr val="accent1">
                <a:alpha val="40000"/>
              </a:schemeClr>
            </a:glow>
            <a:softEdge rad="2159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6" b="5499"/>
          <a:stretch/>
        </p:blipFill>
        <p:spPr>
          <a:xfrm>
            <a:off x="9675255" y="2229774"/>
            <a:ext cx="2462651" cy="4067085"/>
          </a:xfrm>
          <a:prstGeom prst="rect">
            <a:avLst/>
          </a:prstGeom>
          <a:effectLst>
            <a:glow rad="622300">
              <a:schemeClr val="accent1">
                <a:alpha val="40000"/>
              </a:schemeClr>
            </a:glow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600" y="4015142"/>
            <a:ext cx="3521285" cy="2640964"/>
          </a:xfrm>
          <a:prstGeom prst="rect">
            <a:avLst/>
          </a:prstGeom>
          <a:effectLst>
            <a:glow rad="660400">
              <a:schemeClr val="accent1">
                <a:alpha val="40000"/>
              </a:schemeClr>
            </a:glow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218705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823" y="451738"/>
            <a:ext cx="6926451" cy="805912"/>
          </a:xfrm>
        </p:spPr>
        <p:txBody>
          <a:bodyPr/>
          <a:lstStyle/>
          <a:p>
            <a:r>
              <a:rPr lang="ru-RU" b="1" i="1" dirty="0" smtClean="0"/>
              <a:t>Применение в медицине.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5149" y="1763632"/>
            <a:ext cx="6089542" cy="42342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0" i="0" dirty="0" smtClean="0">
                <a:solidFill>
                  <a:srgbClr val="202122"/>
                </a:solidFill>
                <a:effectLst/>
                <a:latin typeface="Bahnschrift" panose="020B0502040204020203" pitchFamily="34" charset="0"/>
              </a:rPr>
              <a:t>Высушенные клубни применяют как обволакивающее и мягчительное средство при отравлениях, коллитах, гастритах. Иногда </a:t>
            </a:r>
            <a:r>
              <a:rPr lang="ru-RU" dirty="0" smtClean="0">
                <a:solidFill>
                  <a:srgbClr val="202122"/>
                </a:solidFill>
                <a:latin typeface="Bahnschrift" panose="020B0502040204020203" pitchFamily="34" charset="0"/>
              </a:rPr>
              <a:t>клубни 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Bahnschrift" panose="020B0502040204020203" pitchFamily="34" charset="0"/>
              </a:rPr>
              <a:t>рекомендуют слабым больным как укрепляющее (таким же образом используется в народной медицине)</a:t>
            </a:r>
            <a:r>
              <a:rPr lang="ru-RU" dirty="0">
                <a:solidFill>
                  <a:srgbClr val="202122"/>
                </a:solidFill>
                <a:latin typeface="Bahnschrift" panose="020B0502040204020203" pitchFamily="34" charset="0"/>
              </a:rPr>
              <a:t> 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Bahnschrift" panose="020B0502040204020203" pitchFamily="34" charset="0"/>
              </a:rPr>
              <a:t>Применяется также в ветеринарии, при заболевании кищечника у животных</a:t>
            </a:r>
            <a:r>
              <a:rPr lang="ru-RU" dirty="0" smtClean="0">
                <a:solidFill>
                  <a:srgbClr val="202122"/>
                </a:solidFill>
                <a:latin typeface="Bahnschrift" panose="020B0502040204020203" pitchFamily="34" charset="0"/>
              </a:rPr>
              <a:t>.</a:t>
            </a:r>
            <a:endParaRPr lang="ru-RU" b="0" i="0" dirty="0" smtClean="0">
              <a:solidFill>
                <a:srgbClr val="000000"/>
              </a:solidFill>
              <a:effectLst/>
              <a:latin typeface="Bahnschrift" panose="020B0502040204020203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2" y="206100"/>
            <a:ext cx="2994347" cy="2994347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77" y="2903644"/>
            <a:ext cx="2712101" cy="3617266"/>
          </a:xfrm>
          <a:prstGeom prst="rect">
            <a:avLst/>
          </a:prstGeom>
          <a:effectLst>
            <a:softEdge rad="2667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35" y="3200447"/>
            <a:ext cx="2573872" cy="3657553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8489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0816" y="241140"/>
            <a:ext cx="7561881" cy="110721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+mn-lt"/>
              </a:rPr>
              <a:t>Места обитания ятрышника. </a:t>
            </a:r>
            <a:endParaRPr lang="ru-RU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8194" y="1844298"/>
            <a:ext cx="4204503" cy="35026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Растёт почти на всей европейской территории России. На влажных лугах, в заболоченных лесах, по топким берегам рек и озёр, на лесных полянах, между кустарниками и на окраине лесов.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14" y="1169965"/>
            <a:ext cx="3766088" cy="3006986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10" y="4340913"/>
            <a:ext cx="3291896" cy="2468334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107" y="3528118"/>
            <a:ext cx="3447597" cy="2562714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21411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b="1" i="1" dirty="0" smtClean="0"/>
              <a:t>Источники: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3"/>
              </a:rPr>
              <a:t>https://infourok.ru/prezentaciya-po-okruzhayuschemu-miru-yatrishnik-pyatnistiy-ili-kukushkini-slyozki-starshie-doshkolniki-1408849.html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https://ru.wikipedia.org/wiki/</a:t>
            </a:r>
            <a:r>
              <a:rPr lang="ru-RU" dirty="0" smtClean="0">
                <a:hlinkClick r:id="rId4"/>
              </a:rPr>
              <a:t>Ятрышник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Картинки взяты из интернета.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320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8241" y="3504759"/>
            <a:ext cx="5703759" cy="25038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b="1" dirty="0" smtClean="0"/>
              <a:t>Всем спасибо за внимание!!!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7993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252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Bahnschrift</vt:lpstr>
      <vt:lpstr>Calibri</vt:lpstr>
      <vt:lpstr>Calibri Light</vt:lpstr>
      <vt:lpstr>Mongolian Baiti</vt:lpstr>
      <vt:lpstr>Open Sans</vt:lpstr>
      <vt:lpstr>Тема Office</vt:lpstr>
      <vt:lpstr>Кукушкины слезы  или ятрышник пятнистый.</vt:lpstr>
      <vt:lpstr>Легенда о растении.</vt:lpstr>
      <vt:lpstr>Ятрышники - исчезающий вид растений. </vt:lpstr>
      <vt:lpstr>Применение в медицине.</vt:lpstr>
      <vt:lpstr>Места обитания ятрышника. </vt:lpstr>
      <vt:lpstr>Источники: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Кукушкины слезы  или ятрышник пятнистый.</dc:title>
  <dc:creator>Ivan Balandin</dc:creator>
  <cp:lastModifiedBy>Ivan Balandin</cp:lastModifiedBy>
  <cp:revision>10</cp:revision>
  <dcterms:created xsi:type="dcterms:W3CDTF">2021-11-14T14:12:29Z</dcterms:created>
  <dcterms:modified xsi:type="dcterms:W3CDTF">2021-11-14T15:32:03Z</dcterms:modified>
</cp:coreProperties>
</file>