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11EC74-3C27-4DDF-91C7-61E304CA19A8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4984F7D-0433-4168-941F-93F59F04365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9289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2706" y="116632"/>
            <a:ext cx="7450596" cy="122413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500" b="1" spc="5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КРОКОДИЛЫ</a:t>
            </a:r>
            <a:endParaRPr lang="ru-RU" sz="5500" b="1" spc="5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2"/>
            <a:ext cx="6840760" cy="4558878"/>
          </a:xfrm>
          <a:prstGeom prst="rect">
            <a:avLst/>
          </a:prstGeom>
          <a:ln w="5715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81010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Tx/>
              <a:buAutoNum type="arabicPeriod"/>
            </a:pPr>
            <a:r>
              <a:rPr lang="ru-RU" sz="3000" dirty="0" smtClean="0">
                <a:solidFill>
                  <a:schemeClr val="bg1"/>
                </a:solidFill>
              </a:rPr>
              <a:t>Сколько живут крокодилы.</a:t>
            </a:r>
          </a:p>
          <a:p>
            <a:pPr marL="514350" indent="-514350">
              <a:buClrTx/>
              <a:buAutoNum type="arabicPeriod"/>
            </a:pPr>
            <a:r>
              <a:rPr lang="ru-RU" sz="3000" dirty="0" smtClean="0">
                <a:solidFill>
                  <a:schemeClr val="bg1"/>
                </a:solidFill>
              </a:rPr>
              <a:t>Сколько весит крокодил.</a:t>
            </a:r>
          </a:p>
          <a:p>
            <a:pPr marL="514350" indent="-514350">
              <a:buClrTx/>
              <a:buAutoNum type="arabicPeriod"/>
            </a:pPr>
            <a:r>
              <a:rPr lang="ru-RU" sz="3000" dirty="0" smtClean="0">
                <a:solidFill>
                  <a:schemeClr val="bg1"/>
                </a:solidFill>
              </a:rPr>
              <a:t>Что означает слово крокодил в переводе с греческого языка.</a:t>
            </a:r>
          </a:p>
          <a:p>
            <a:pPr marL="514350" indent="-514350">
              <a:buClrTx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Вопросы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259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Крокодил – это огромное и сильное хищное животное.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0"/>
            <a:ext cx="7308304" cy="4110921"/>
          </a:xfrm>
          <a:prstGeom prst="rect">
            <a:avLst/>
          </a:prstGeom>
          <a:ln w="5715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647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581128"/>
            <a:ext cx="8363272" cy="1440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rgbClr val="002060"/>
                </a:solidFill>
              </a:rPr>
              <a:t>В переводе с греческого языка, крокодил означает «галечный червь», что связано с тем, что его чешуя похожа на мелкую гальку..</a:t>
            </a:r>
            <a:endParaRPr lang="ru-RU" sz="3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76672"/>
            <a:ext cx="5400600" cy="3908328"/>
          </a:xfrm>
          <a:prstGeom prst="rect">
            <a:avLst/>
          </a:prstGeom>
          <a:ln w="5715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597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92896"/>
            <a:ext cx="4968552" cy="3792662"/>
          </a:xfrm>
          <a:ln w="57150">
            <a:solidFill>
              <a:srgbClr val="00206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73616" cy="1656184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/>
            </a:r>
            <a:br>
              <a:rPr lang="ru-RU" sz="3000" b="1" dirty="0" smtClean="0">
                <a:solidFill>
                  <a:srgbClr val="FF0000"/>
                </a:solidFill>
              </a:rPr>
            </a:br>
            <a:r>
              <a:rPr lang="ru-RU" sz="3000" b="1" dirty="0" smtClean="0">
                <a:solidFill>
                  <a:srgbClr val="FF0000"/>
                </a:solidFill>
              </a:rPr>
              <a:t/>
            </a:r>
            <a:br>
              <a:rPr lang="ru-RU" sz="3000" b="1" dirty="0" smtClean="0">
                <a:solidFill>
                  <a:srgbClr val="FF0000"/>
                </a:solidFill>
              </a:rPr>
            </a:br>
            <a:r>
              <a:rPr lang="ru-RU" sz="3000" b="1" dirty="0">
                <a:solidFill>
                  <a:srgbClr val="FF0000"/>
                </a:solidFill>
              </a:rPr>
              <a:t/>
            </a:r>
            <a:br>
              <a:rPr lang="ru-RU" sz="3000" b="1" dirty="0">
                <a:solidFill>
                  <a:srgbClr val="FF0000"/>
                </a:solidFill>
              </a:rPr>
            </a:br>
            <a:r>
              <a:rPr lang="ru-RU" sz="2500" b="1" dirty="0" smtClean="0">
                <a:ln w="127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крокодилов </a:t>
            </a:r>
            <a:r>
              <a:rPr lang="ru-RU" sz="2500" b="1" dirty="0">
                <a:ln w="127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плоское тело и голова, длинный хвост и короткие лапы. </a:t>
            </a:r>
            <a:r>
              <a:rPr lang="ru-RU" sz="2500" b="1" dirty="0" smtClean="0">
                <a:ln w="127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Весит </a:t>
            </a:r>
            <a:r>
              <a:rPr lang="ru-RU" sz="2500" b="1" dirty="0">
                <a:ln w="127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крокодил от 400 до 1000 килограмм. Длина его тела от 2 до 6 </a:t>
            </a:r>
            <a:r>
              <a:rPr lang="ru-RU" sz="2500" b="1" dirty="0" smtClean="0">
                <a:ln w="127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метров</a:t>
            </a:r>
            <a:r>
              <a:rPr lang="ru-RU" sz="2500" b="1" dirty="0">
                <a:ln w="127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500" b="1" dirty="0" smtClean="0">
                <a:ln w="127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Живут крокодилы  </a:t>
            </a:r>
            <a:r>
              <a:rPr lang="ru-RU" sz="2500" b="1" dirty="0">
                <a:ln w="127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50-60 лет. </a:t>
            </a:r>
            <a:endParaRPr lang="ru-RU" sz="2500" b="1" dirty="0">
              <a:ln w="127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685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293096"/>
            <a:ext cx="8291264" cy="1802904"/>
          </a:xfrm>
        </p:spPr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buNone/>
            </a:pPr>
            <a:r>
              <a:rPr lang="ru-RU" sz="3000" b="1" dirty="0">
                <a:ln w="50800"/>
                <a:solidFill>
                  <a:srgbClr val="002060"/>
                </a:solidFill>
              </a:rPr>
              <a:t>Крокодилы большинство времени плавают в воде, но яйца откалывают на земле в песке. Крокодилы любят вечером полежать на берегу и погреться на солнце.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678" y="332656"/>
            <a:ext cx="6876256" cy="3867894"/>
          </a:xfrm>
          <a:prstGeom prst="rect">
            <a:avLst/>
          </a:prstGeom>
          <a:ln w="127000" cap="sq">
            <a:solidFill>
              <a:srgbClr val="00B05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5277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3762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000" b="1" dirty="0">
                <a:ln>
                  <a:solidFill>
                    <a:schemeClr val="bg1"/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Крокодилы живут в теплых и во влажных тропиках Африки, Японии, Австралии,  Южной и Северной Америки. Крокодилы любят пресные водоемы, но могут жить и в соленом океане.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32656"/>
            <a:ext cx="5652120" cy="3179318"/>
          </a:xfrm>
          <a:prstGeom prst="rect">
            <a:avLst/>
          </a:prstGeom>
          <a:ln w="12700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9404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0290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000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Крокодилы питаются рыбой, птицами, змеями, в том числе ядовитыми. Также добычей </a:t>
            </a:r>
            <a:r>
              <a:rPr lang="ru-RU" sz="30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могут </a:t>
            </a:r>
            <a:r>
              <a:rPr lang="ru-RU" sz="3000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стать дельфины, акулы, черепахи, кабаны, олени, леопарды, гиены и львы.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3682253" cy="2808312"/>
          </a:xfrm>
          <a:prstGeom prst="rect">
            <a:avLst/>
          </a:prstGeom>
          <a:ln w="57150" cap="sq">
            <a:solidFill>
              <a:srgbClr val="00B05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533044"/>
            <a:ext cx="4464496" cy="2511279"/>
          </a:xfrm>
          <a:prstGeom prst="rect">
            <a:avLst/>
          </a:prstGeom>
          <a:ln w="57150" cap="sq">
            <a:solidFill>
              <a:srgbClr val="7030A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5452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4827240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sz="5600" dirty="0">
              <a:solidFill>
                <a:srgbClr val="FF0000"/>
              </a:solidFill>
            </a:endParaRPr>
          </a:p>
          <a:p>
            <a:pPr>
              <a:buClr>
                <a:srgbClr val="C00000"/>
              </a:buClr>
              <a:buSzPct val="97000"/>
              <a:buFont typeface="Wingdings" pitchFamily="2" charset="2"/>
              <a:buChar char="ü"/>
            </a:pPr>
            <a:r>
              <a:rPr lang="ru-RU" sz="2900" b="1" dirty="0">
                <a:solidFill>
                  <a:srgbClr val="002060"/>
                </a:solidFill>
              </a:rPr>
              <a:t>Зубы у крокодилов растут в течение всего срока их жизни. Взамен </a:t>
            </a:r>
            <a:r>
              <a:rPr lang="ru-RU" sz="2900" b="1" dirty="0" smtClean="0">
                <a:solidFill>
                  <a:srgbClr val="002060"/>
                </a:solidFill>
              </a:rPr>
              <a:t>выпавших </a:t>
            </a:r>
            <a:r>
              <a:rPr lang="ru-RU" sz="2900" b="1" dirty="0">
                <a:solidFill>
                  <a:srgbClr val="002060"/>
                </a:solidFill>
              </a:rPr>
              <a:t>зубов у них всегда вырастают новые.</a:t>
            </a:r>
          </a:p>
          <a:p>
            <a:pPr>
              <a:buClr>
                <a:srgbClr val="C00000"/>
              </a:buClr>
              <a:buSzPct val="97000"/>
              <a:buFont typeface="Wingdings" pitchFamily="2" charset="2"/>
              <a:buChar char="ü"/>
            </a:pPr>
            <a:endParaRPr lang="ru-RU" sz="2900" b="1" dirty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SzPct val="97000"/>
              <a:buFont typeface="Wingdings" pitchFamily="2" charset="2"/>
              <a:buChar char="ü"/>
            </a:pPr>
            <a:r>
              <a:rPr lang="ru-RU" sz="2900" b="1" dirty="0">
                <a:solidFill>
                  <a:srgbClr val="002060"/>
                </a:solidFill>
              </a:rPr>
              <a:t>Сытый крокодил никогда не </a:t>
            </a:r>
            <a:r>
              <a:rPr lang="ru-RU" sz="2900" b="1" dirty="0" smtClean="0">
                <a:solidFill>
                  <a:srgbClr val="002060"/>
                </a:solidFill>
              </a:rPr>
              <a:t>нападает.</a:t>
            </a:r>
          </a:p>
          <a:p>
            <a:pPr>
              <a:buClr>
                <a:srgbClr val="C00000"/>
              </a:buClr>
              <a:buSzPct val="97000"/>
              <a:buFont typeface="Wingdings" pitchFamily="2" charset="2"/>
              <a:buChar char="ü"/>
            </a:pPr>
            <a:endParaRPr lang="ru-RU" sz="2900" b="1" dirty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SzPct val="97000"/>
              <a:buFont typeface="Wingdings" pitchFamily="2" charset="2"/>
              <a:buChar char="ü"/>
            </a:pPr>
            <a:endParaRPr lang="ru-RU" sz="2900" b="1" dirty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SzPct val="97000"/>
              <a:buFont typeface="Wingdings" pitchFamily="2" charset="2"/>
              <a:buChar char="ü"/>
            </a:pPr>
            <a:r>
              <a:rPr lang="ru-RU" sz="2900" b="1" dirty="0">
                <a:solidFill>
                  <a:srgbClr val="002060"/>
                </a:solidFill>
              </a:rPr>
              <a:t>Крокодилы не только умеют быстро плавать, но </a:t>
            </a:r>
            <a:r>
              <a:rPr lang="ru-RU" sz="2900" b="1" dirty="0" smtClean="0">
                <a:solidFill>
                  <a:srgbClr val="002060"/>
                </a:solidFill>
              </a:rPr>
              <a:t>и быстро бегают.</a:t>
            </a:r>
            <a:endParaRPr lang="ru-RU" sz="2900" b="1" dirty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SzPct val="97000"/>
              <a:buFont typeface="Wingdings" pitchFamily="2" charset="2"/>
              <a:buChar char="ü"/>
            </a:pPr>
            <a:endParaRPr lang="ru-RU" sz="2900" b="1" dirty="0">
              <a:solidFill>
                <a:srgbClr val="002060"/>
              </a:solidFill>
            </a:endParaRPr>
          </a:p>
          <a:p>
            <a:pPr>
              <a:buClr>
                <a:srgbClr val="C00000"/>
              </a:buClr>
              <a:buSzPct val="97000"/>
              <a:buFont typeface="Wingdings" pitchFamily="2" charset="2"/>
              <a:buChar char="ü"/>
            </a:pPr>
            <a:r>
              <a:rPr lang="ru-RU" sz="2900" b="1" dirty="0">
                <a:solidFill>
                  <a:srgbClr val="002060"/>
                </a:solidFill>
              </a:rPr>
              <a:t>Крокодилы умеют переносить в пасти воду и поливают ею прибрежную зону, чтобы животные, приходящие на водопой, </a:t>
            </a:r>
            <a:r>
              <a:rPr lang="ru-RU" sz="2900" b="1" dirty="0" err="1" smtClean="0">
                <a:solidFill>
                  <a:srgbClr val="002060"/>
                </a:solidFill>
              </a:rPr>
              <a:t>подскользнулись</a:t>
            </a:r>
            <a:r>
              <a:rPr lang="ru-RU" sz="2900" b="1" dirty="0" smtClean="0">
                <a:solidFill>
                  <a:srgbClr val="002060"/>
                </a:solidFill>
              </a:rPr>
              <a:t> </a:t>
            </a:r>
            <a:r>
              <a:rPr lang="ru-RU" sz="2900" b="1" dirty="0">
                <a:solidFill>
                  <a:srgbClr val="002060"/>
                </a:solidFill>
              </a:rPr>
              <a:t>и стали их добычей.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Интересные </a:t>
            </a:r>
            <a:r>
              <a:rPr lang="ru-RU" dirty="0">
                <a:solidFill>
                  <a:srgbClr val="C00000"/>
                </a:solidFill>
              </a:rPr>
              <a:t>факты о крокодилах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4789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187220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Как ни печально, но, благополучно прожив около 200 млн. лет, некоторые виды крокодилов в наши дни почти полностью истреблены человеком.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548680"/>
            <a:ext cx="5858921" cy="3888432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457510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70</TotalTime>
  <Words>234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КРОКОДИЛЫ</vt:lpstr>
      <vt:lpstr>Крокодил – это огромное и сильное хищное животное.</vt:lpstr>
      <vt:lpstr>Презентация PowerPoint</vt:lpstr>
      <vt:lpstr>   У крокодилов плоское тело и голова, длинный хвост и короткие лапы. Весит крокодил от 400 до 1000 килограмм. Длина его тела от 2 до 6 метров. Живут крокодилы  50-60 лет. </vt:lpstr>
      <vt:lpstr>Презентация PowerPoint</vt:lpstr>
      <vt:lpstr>Презентация PowerPoint</vt:lpstr>
      <vt:lpstr>Презентация PowerPoint</vt:lpstr>
      <vt:lpstr>   Интересные факты о крокодилах </vt:lpstr>
      <vt:lpstr>Презентация PowerPoint</vt:lpstr>
      <vt:lpstr>Вопросы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КРОКОДИЛЫ</dc:title>
  <dc:creator>Intel</dc:creator>
  <cp:lastModifiedBy>Intel</cp:lastModifiedBy>
  <cp:revision>12</cp:revision>
  <dcterms:created xsi:type="dcterms:W3CDTF">2021-12-01T18:10:53Z</dcterms:created>
  <dcterms:modified xsi:type="dcterms:W3CDTF">2021-12-01T19:54:24Z</dcterms:modified>
</cp:coreProperties>
</file>