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Raleway"/>
      <p:regular r:id="rId12"/>
      <p:bold r:id="rId13"/>
      <p:italic r:id="rId14"/>
      <p:boldItalic r:id="rId15"/>
    </p:embeddedFont>
    <p:embeddedFont>
      <p:font typeface="Source Sans Pr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aleway-bold.fntdata"/><Relationship Id="rId12" Type="http://schemas.openxmlformats.org/officeDocument/2006/relationships/font" Target="fonts/Raleway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aleway-boldItalic.fntdata"/><Relationship Id="rId14" Type="http://schemas.openxmlformats.org/officeDocument/2006/relationships/font" Target="fonts/Raleway-italic.fntdata"/><Relationship Id="rId17" Type="http://schemas.openxmlformats.org/officeDocument/2006/relationships/font" Target="fonts/SourceSansPro-bold.fntdata"/><Relationship Id="rId16" Type="http://schemas.openxmlformats.org/officeDocument/2006/relationships/font" Target="fonts/SourceSansPr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SourceSansPro-boldItalic.fntdata"/><Relationship Id="rId6" Type="http://schemas.openxmlformats.org/officeDocument/2006/relationships/slide" Target="slides/slide1.xml"/><Relationship Id="rId18" Type="http://schemas.openxmlformats.org/officeDocument/2006/relationships/font" Target="fonts/SourceSansPr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a09df739027faac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a09df739027faac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a09df739027faac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a09df739027faac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a09df739027faac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a09df739027faac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a09df739027faac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a09df739027faac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7db159c24e82b58a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7db159c24e82b58a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2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" name="Google Shape;40;p9"/>
          <p:cNvSpPr txBox="1"/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1" name="Google Shape;41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2" name="Google Shape;42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l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type="ctrTitle"/>
          </p:nvPr>
        </p:nvSpPr>
        <p:spPr>
          <a:xfrm>
            <a:off x="311700" y="744575"/>
            <a:ext cx="8520600" cy="141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Те</a:t>
            </a:r>
            <a:r>
              <a:rPr lang="ru"/>
              <a:t>ма: ,, Черепахи “</a:t>
            </a:r>
            <a:endParaRPr/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1707150" y="2834125"/>
            <a:ext cx="7125300" cy="18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highlight>
                  <a:srgbClr val="FFFFFF"/>
                </a:highlight>
              </a:rPr>
              <a:t>Ра</a:t>
            </a:r>
            <a:r>
              <a:rPr lang="ru">
                <a:solidFill>
                  <a:schemeClr val="dk1"/>
                </a:solidFill>
                <a:highlight>
                  <a:srgbClr val="FFFFFF"/>
                </a:highlight>
              </a:rPr>
              <a:t>боту выполнил : ученик 2 ,, Г “ класса 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highlight>
                  <a:srgbClr val="FFFFFF"/>
                </a:highlight>
              </a:rPr>
              <a:t>Глебов Матвей 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highlight>
                  <a:srgbClr val="FFFFFF"/>
                </a:highlight>
              </a:rPr>
              <a:t>Работу проверила : Бурчалова Э. В. </a:t>
            </a:r>
            <a:endParaRPr u="sng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230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782852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700"/>
              <a:t>Воросы для класса :</a:t>
            </a:r>
            <a:endParaRPr sz="2700"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000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700"/>
              <a:buAutoNum type="arabicPeriod"/>
            </a:pPr>
            <a:r>
              <a:rPr b="1" lang="ru" sz="2700">
                <a:solidFill>
                  <a:schemeClr val="accent3"/>
                </a:solidFill>
              </a:rPr>
              <a:t>К какому отряду относятся черепахи? </a:t>
            </a:r>
            <a:endParaRPr b="1" sz="2700">
              <a:solidFill>
                <a:schemeClr val="accent3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ru" sz="2700">
                <a:solidFill>
                  <a:schemeClr val="accent3"/>
                </a:solidFill>
              </a:rPr>
              <a:t>2.  Чем можно кормить черепах?</a:t>
            </a:r>
            <a:endParaRPr b="1" sz="2700">
              <a:solidFill>
                <a:schemeClr val="accent3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ru" sz="2700">
                <a:solidFill>
                  <a:schemeClr val="accent3"/>
                </a:solidFill>
              </a:rPr>
              <a:t>3.  Как можно определить возраст черепах? </a:t>
            </a:r>
            <a:endParaRPr b="1" sz="270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