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6" r:id="rId4"/>
    <p:sldId id="258" r:id="rId5"/>
    <p:sldId id="259" r:id="rId6"/>
    <p:sldId id="260" r:id="rId7"/>
    <p:sldId id="277" r:id="rId8"/>
    <p:sldId id="278" r:id="rId9"/>
    <p:sldId id="27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763" autoAdjust="0"/>
  </p:normalViewPr>
  <p:slideViewPr>
    <p:cSldViewPr>
      <p:cViewPr>
        <p:scale>
          <a:sx n="96" d="100"/>
          <a:sy n="96" d="100"/>
        </p:scale>
        <p:origin x="-20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://teestackers.com/grasshopper-insect-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://teestackers.com/grasshopper-insect-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://teestackers.com/grasshopper-insect-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://teestackers.com/grasshopper-insect-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8" name="AutoShape 12" descr="http://teestackers.com/grasshopper-insect-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0" name="AutoShape 14" descr="http://teestackers.com/grasshopper-insect-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2" name="AutoShape 16" descr="http://teestackers.com/grasshopper-insect-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4" name="AutoShape 18" descr="http://teestackers.com/grasshopper-insect-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181600" y="4495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Выполнил ученик 2 Г класса</a:t>
            </a:r>
          </a:p>
          <a:p>
            <a:r>
              <a:rPr lang="ru-RU" dirty="0"/>
              <a:t>школа №</a:t>
            </a:r>
            <a:r>
              <a:rPr lang="ru-RU" dirty="0" smtClean="0"/>
              <a:t>16  г. </a:t>
            </a:r>
            <a:r>
              <a:rPr lang="ru-RU" smtClean="0"/>
              <a:t>Павлово</a:t>
            </a:r>
            <a:endParaRPr lang="ru-RU" dirty="0"/>
          </a:p>
          <a:p>
            <a:r>
              <a:rPr lang="ru-RU" dirty="0"/>
              <a:t>Куликов Артем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15" y="2057400"/>
            <a:ext cx="4137821" cy="44906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7698" y="565666"/>
            <a:ext cx="7315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НАСЕКОМЫЕ!</a:t>
            </a:r>
            <a:endParaRPr lang="ru-RU" sz="6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685800"/>
            <a:ext cx="80867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Божья коровка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3108" y="2428868"/>
            <a:ext cx="481189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1.Среда обитания</a:t>
            </a:r>
          </a:p>
          <a:p>
            <a:r>
              <a:rPr lang="ru-RU" sz="4800" dirty="0" smtClean="0"/>
              <a:t>2. Питание</a:t>
            </a:r>
          </a:p>
          <a:p>
            <a:r>
              <a:rPr lang="ru-RU" sz="4800" dirty="0" smtClean="0"/>
              <a:t>3</a:t>
            </a:r>
            <a:r>
              <a:rPr lang="ru-RU" sz="4800" dirty="0" smtClean="0"/>
              <a:t>. Размножение</a:t>
            </a:r>
            <a:endParaRPr lang="ru-RU" sz="4800" dirty="0" smtClean="0"/>
          </a:p>
          <a:p>
            <a:r>
              <a:rPr lang="ru-RU" sz="4800" dirty="0" smtClean="0"/>
              <a:t>4</a:t>
            </a:r>
            <a:r>
              <a:rPr lang="ru-RU" sz="4800" dirty="0" smtClean="0"/>
              <a:t>. Значение </a:t>
            </a:r>
            <a:endParaRPr lang="ru-RU" sz="4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609600"/>
            <a:ext cx="7874000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63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8212" y="609600"/>
            <a:ext cx="80867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Среда обитания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66"/>
          <a:stretch/>
        </p:blipFill>
        <p:spPr>
          <a:xfrm>
            <a:off x="533400" y="571500"/>
            <a:ext cx="8153400" cy="52197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600075"/>
            <a:ext cx="7543800" cy="565785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6553200" y="5638800"/>
            <a:ext cx="1828800" cy="38100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1660451"/>
            <a:ext cx="8077200" cy="51511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1000" y="228600"/>
            <a:ext cx="861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-</a:t>
            </a:r>
            <a:r>
              <a:rPr lang="ru-RU" sz="2400" dirty="0"/>
              <a:t>Интересный факт божьи коровки бывают разных цветов: розового, желтого, белого, оранжевого и даже черного. -Чем старше божья коровка, тем меньше у нее пятен на спинке.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uslide.ru/images/13/19659/736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511702"/>
            <a:ext cx="7716723" cy="58345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2096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7226" y="618387"/>
            <a:ext cx="7162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solidFill>
                  <a:srgbClr val="FF0000"/>
                </a:solidFill>
              </a:rPr>
              <a:t>Ответь на вопросы!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73213"/>
            <a:ext cx="7543800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6946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1059712"/>
            <a:ext cx="800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Arial Black" pitchFamily="34" charset="0"/>
              </a:rPr>
              <a:t>Спасибо за внимание !</a:t>
            </a:r>
            <a:endParaRPr lang="ru-RU" sz="96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232</TotalTime>
  <Words>72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Кабинет42</dc:creator>
  <cp:lastModifiedBy>Пользователь Windows</cp:lastModifiedBy>
  <cp:revision>21</cp:revision>
  <dcterms:created xsi:type="dcterms:W3CDTF">2017-02-02T08:48:56Z</dcterms:created>
  <dcterms:modified xsi:type="dcterms:W3CDTF">2021-11-08T07:54:23Z</dcterms:modified>
</cp:coreProperties>
</file>