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66" r:id="rId5"/>
    <p:sldId id="265" r:id="rId6"/>
    <p:sldId id="264" r:id="rId7"/>
    <p:sldId id="269" r:id="rId8"/>
    <p:sldId id="268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6334-C953-4059-A499-D987B540209B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310F-E96F-4D31-AF26-DCA64416EB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6334-C953-4059-A499-D987B540209B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310F-E96F-4D31-AF26-DCA64416EB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6334-C953-4059-A499-D987B540209B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310F-E96F-4D31-AF26-DCA64416EB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6334-C953-4059-A499-D987B540209B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310F-E96F-4D31-AF26-DCA64416EB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6334-C953-4059-A499-D987B540209B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310F-E96F-4D31-AF26-DCA64416EB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6334-C953-4059-A499-D987B540209B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310F-E96F-4D31-AF26-DCA64416EB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6334-C953-4059-A499-D987B540209B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310F-E96F-4D31-AF26-DCA64416EB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6334-C953-4059-A499-D987B540209B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310F-E96F-4D31-AF26-DCA64416EB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6334-C953-4059-A499-D987B540209B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310F-E96F-4D31-AF26-DCA64416EB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6334-C953-4059-A499-D987B540209B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310F-E96F-4D31-AF26-DCA64416EB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6334-C953-4059-A499-D987B540209B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B310F-E96F-4D31-AF26-DCA64416EB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36334-C953-4059-A499-D987B540209B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B310F-E96F-4D31-AF26-DCA64416EB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7030A0"/>
                </a:solidFill>
              </a:rPr>
              <a:t>Полевой шпат</a:t>
            </a:r>
            <a:endParaRPr lang="ru-RU" sz="8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4214818"/>
            <a:ext cx="7058052" cy="2181228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rgbClr val="7030A0"/>
                </a:solidFill>
              </a:rPr>
              <a:t>г. Павлово, Школа №16, 2Г класс</a:t>
            </a:r>
          </a:p>
          <a:p>
            <a:pPr algn="r"/>
            <a:r>
              <a:rPr lang="ru-RU" sz="2400" dirty="0" smtClean="0">
                <a:solidFill>
                  <a:srgbClr val="7030A0"/>
                </a:solidFill>
              </a:rPr>
              <a:t>Предмет: Окружающий мир</a:t>
            </a:r>
          </a:p>
          <a:p>
            <a:pPr algn="r"/>
            <a:r>
              <a:rPr lang="ru-RU" sz="2400" dirty="0" smtClean="0">
                <a:solidFill>
                  <a:srgbClr val="7030A0"/>
                </a:solidFill>
              </a:rPr>
              <a:t>Подготовила: Курбанова София</a:t>
            </a:r>
          </a:p>
          <a:p>
            <a:pPr algn="r"/>
            <a:r>
              <a:rPr lang="ru-RU" sz="2400" dirty="0" smtClean="0">
                <a:solidFill>
                  <a:srgbClr val="7030A0"/>
                </a:solidFill>
              </a:rPr>
              <a:t>Преподаватель: </a:t>
            </a:r>
            <a:r>
              <a:rPr lang="ru-RU" sz="2400" dirty="0" err="1" smtClean="0">
                <a:solidFill>
                  <a:srgbClr val="7030A0"/>
                </a:solidFill>
              </a:rPr>
              <a:t>Бурчалова</a:t>
            </a:r>
            <a:r>
              <a:rPr lang="ru-RU" sz="2400" dirty="0" smtClean="0">
                <a:solidFill>
                  <a:srgbClr val="7030A0"/>
                </a:solidFill>
              </a:rPr>
              <a:t> Эльвира Викторовна</a:t>
            </a:r>
          </a:p>
          <a:p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428604"/>
            <a:ext cx="1888985" cy="1525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714884"/>
            <a:ext cx="8215370" cy="185738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Полевой шпат — очень распространенный камень. Именно из этого минерала состоит почти половина земной коры.</a:t>
            </a:r>
          </a:p>
        </p:txBody>
      </p:sp>
      <p:pic>
        <p:nvPicPr>
          <p:cNvPr id="4" name="Рисунок 3" descr="unnam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57166"/>
            <a:ext cx="7747055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500570"/>
            <a:ext cx="8429684" cy="207170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Полевой шпат образуется в процессе извержений вулканов, при которых </a:t>
            </a:r>
            <a:r>
              <a:rPr lang="ru-RU" smtClean="0">
                <a:solidFill>
                  <a:srgbClr val="7030A0"/>
                </a:solidFill>
              </a:rPr>
              <a:t>на </a:t>
            </a:r>
            <a:r>
              <a:rPr lang="ru-RU" smtClean="0">
                <a:solidFill>
                  <a:srgbClr val="7030A0"/>
                </a:solidFill>
              </a:rPr>
              <a:t>землю </a:t>
            </a:r>
            <a:r>
              <a:rPr lang="ru-RU" dirty="0" smtClean="0">
                <a:solidFill>
                  <a:srgbClr val="7030A0"/>
                </a:solidFill>
              </a:rPr>
              <a:t>вытекает раскаленная лава. Когда лава остывает, она каменеет и получаются залежи полевого шпата.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image-2021-03-22-1858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14290"/>
            <a:ext cx="4214842" cy="4210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714884"/>
            <a:ext cx="8215370" cy="1857388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Если посмотреть на разные образцы полевого шпата, то можно заметить, что этот камень бывает </a:t>
            </a:r>
            <a:r>
              <a:rPr lang="ru-RU" dirty="0" smtClean="0">
                <a:solidFill>
                  <a:srgbClr val="7030A0"/>
                </a:solidFill>
              </a:rPr>
              <a:t>разных цветов. </a:t>
            </a:r>
            <a:r>
              <a:rPr lang="ru-RU" dirty="0">
                <a:solidFill>
                  <a:srgbClr val="7030A0"/>
                </a:solidFill>
              </a:rPr>
              <a:t>Однако на самом деле сам шпат почти бесцветный, а окраску ему придают посторонние примеси.</a:t>
            </a:r>
          </a:p>
        </p:txBody>
      </p:sp>
      <p:pic>
        <p:nvPicPr>
          <p:cNvPr id="5" name="Рисунок 4" descr="images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785926"/>
            <a:ext cx="2000264" cy="1415917"/>
          </a:xfrm>
          <a:prstGeom prst="rect">
            <a:avLst/>
          </a:prstGeom>
        </p:spPr>
      </p:pic>
      <p:pic>
        <p:nvPicPr>
          <p:cNvPr id="6" name="Рисунок 5" descr="images (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1857364"/>
            <a:ext cx="3143250" cy="1333500"/>
          </a:xfrm>
          <a:prstGeom prst="rect">
            <a:avLst/>
          </a:prstGeom>
        </p:spPr>
      </p:pic>
      <p:pic>
        <p:nvPicPr>
          <p:cNvPr id="7" name="Рисунок 6" descr="220px-Labrador-cabosh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454" y="1785926"/>
            <a:ext cx="1220154" cy="1497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714884"/>
            <a:ext cx="8215370" cy="18573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Из-за </a:t>
            </a:r>
            <a:r>
              <a:rPr lang="ru-RU" dirty="0">
                <a:solidFill>
                  <a:srgbClr val="7030A0"/>
                </a:solidFill>
              </a:rPr>
              <a:t>примесей полевой шпат может быть любого цвета радуги и иметь мерцающий стеклянный блеск.</a:t>
            </a:r>
          </a:p>
        </p:txBody>
      </p:sp>
      <p:pic>
        <p:nvPicPr>
          <p:cNvPr id="5" name="Рисунок 4" descr="images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714488"/>
            <a:ext cx="2143140" cy="1716220"/>
          </a:xfrm>
          <a:prstGeom prst="rect">
            <a:avLst/>
          </a:prstGeom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1714488"/>
            <a:ext cx="2246175" cy="1813786"/>
          </a:xfrm>
          <a:prstGeom prst="rect">
            <a:avLst/>
          </a:prstGeom>
        </p:spPr>
      </p:pic>
      <p:pic>
        <p:nvPicPr>
          <p:cNvPr id="7" name="Рисунок 6" descr="b_IMG_493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1643050"/>
            <a:ext cx="2047876" cy="2047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714884"/>
            <a:ext cx="8215370" cy="1857388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Шпат твердый, но хрупкий. Это означает, что если </a:t>
            </a:r>
            <a:r>
              <a:rPr lang="ru-RU" dirty="0" smtClean="0">
                <a:solidFill>
                  <a:srgbClr val="7030A0"/>
                </a:solidFill>
              </a:rPr>
              <a:t>взять </a:t>
            </a:r>
            <a:r>
              <a:rPr lang="ru-RU" dirty="0">
                <a:solidFill>
                  <a:srgbClr val="7030A0"/>
                </a:solidFill>
              </a:rPr>
              <a:t>его в руки - просто смять его не получится, а вот если ударить обо что-то - шпат может расколоться.</a:t>
            </a:r>
          </a:p>
        </p:txBody>
      </p:sp>
      <p:pic>
        <p:nvPicPr>
          <p:cNvPr id="5" name="Рисунок 4" descr="молоток и шпа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500042"/>
            <a:ext cx="5072066" cy="3610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714884"/>
            <a:ext cx="8215370" cy="1857388"/>
          </a:xfrm>
        </p:spPr>
        <p:txBody>
          <a:bodyPr>
            <a:normAutofit/>
          </a:bodyPr>
          <a:lstStyle/>
          <a:p>
            <a:pPr fontAlgn="base"/>
            <a:r>
              <a:rPr lang="ru-RU" dirty="0">
                <a:solidFill>
                  <a:srgbClr val="7030A0"/>
                </a:solidFill>
              </a:rPr>
              <a:t>Некоторые сорта полевого шпата интересно и красиво выглядят и </a:t>
            </a:r>
            <a:r>
              <a:rPr lang="ru-RU" dirty="0" smtClean="0">
                <a:solidFill>
                  <a:srgbClr val="7030A0"/>
                </a:solidFill>
              </a:rPr>
              <a:t>его используют </a:t>
            </a:r>
            <a:r>
              <a:rPr lang="ru-RU" dirty="0">
                <a:solidFill>
                  <a:srgbClr val="7030A0"/>
                </a:solidFill>
              </a:rPr>
              <a:t>для вставки в украшения.</a:t>
            </a:r>
          </a:p>
        </p:txBody>
      </p:sp>
      <p:pic>
        <p:nvPicPr>
          <p:cNvPr id="5" name="Рисунок 4" descr="art1769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42852"/>
            <a:ext cx="7302500" cy="436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714884"/>
            <a:ext cx="8215370" cy="1857388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>
                <a:solidFill>
                  <a:srgbClr val="7030A0"/>
                </a:solidFill>
              </a:rPr>
              <a:t>Из полевого шпата изготовляют фарфор.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unnamed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1" y="857232"/>
            <a:ext cx="6689043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71480"/>
            <a:ext cx="8215370" cy="60007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Вопросы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Как образуется полевой шпат?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Где применяется полевой шпат?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Какого цвета бывает полевой шпат?</a:t>
            </a:r>
          </a:p>
          <a:p>
            <a:pPr marL="514350" indent="-514350" algn="l">
              <a:buAutoNum type="arabicPeriod"/>
            </a:pPr>
            <a:endParaRPr lang="ru-RU" dirty="0" smtClean="0">
              <a:solidFill>
                <a:srgbClr val="7030A0"/>
              </a:solidFill>
            </a:endParaRPr>
          </a:p>
          <a:p>
            <a:pPr marL="514350" indent="-514350" algn="l">
              <a:buAutoNum type="arabicPeriod"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192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Полевой шпат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Полевой шпат</dc:title>
  <dc:creator>1</dc:creator>
  <cp:lastModifiedBy>1</cp:lastModifiedBy>
  <cp:revision>10</cp:revision>
  <dcterms:created xsi:type="dcterms:W3CDTF">2021-10-13T16:35:31Z</dcterms:created>
  <dcterms:modified xsi:type="dcterms:W3CDTF">2021-10-13T17:55:43Z</dcterms:modified>
</cp:coreProperties>
</file>