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>
    <p:restoredLeft sz="15560"/>
    <p:restoredTop sz="94698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192" cy="73736192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theme" Target="theme/theme1.xml"  /><Relationship Id="rId11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presProps" Target="presProps.xml"  /><Relationship Id="rId9" Type="http://schemas.openxmlformats.org/officeDocument/2006/relationships/viewProps" Target="viewProp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0"/>
          </p:nvPr>
        </p:nvSpPr>
        <p:spPr>
          <a:xfrm>
            <a:off x="0" y="1428736"/>
            <a:ext cx="9144000" cy="2941649"/>
          </a:xfrm>
        </p:spPr>
        <p:txBody>
          <a:bodyPr/>
          <a:lstStyle/>
          <a:p>
            <a:pPr lvl="0">
              <a:defRPr/>
            </a:pPr>
            <a:r>
              <a:rPr lang="ru-RU"/>
              <a:t>Соревновательные технологии на уроках физической культуры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6429388" y="274638"/>
            <a:ext cx="2257412" cy="82528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12712" y="214290"/>
            <a:ext cx="4643470" cy="6643710"/>
          </a:xfrm>
        </p:spPr>
        <p:txBody>
          <a:bodyPr>
            <a:normAutofit fontScale="85000" lnSpcReduction="20000"/>
          </a:bodyPr>
          <a:lstStyle/>
          <a:p>
            <a:pPr lvl="0">
              <a:defRPr/>
            </a:pPr>
            <a:r>
              <a:rPr lang="ru-RU"/>
              <a:t>Соревновательный метод исключает принуждение к учению: обучение идет через игру и соревнование. Он вызывает у детей радость, способствует движению вперед; обеспечивает постепенное развитие волевых качеств, личной ответственности, веру в возможность преодолеть трудности. Для закомплексованных детей задание проще, что позволяет ученику последовательно продвигаться в учении, работать с увеличением объема усваиваемого материала.</a:t>
            </a:r>
            <a:endParaRPr lang="ru-RU"/>
          </a:p>
        </p:txBody>
      </p:sp>
      <p:pic>
        <p:nvPicPr>
          <p:cNvPr id="1026" name="Picture 2" descr="http://900igr.net/up/datai/196726/0014-005-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4214810" y="500042"/>
            <a:ext cx="4929190" cy="407344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8072462" y="274638"/>
            <a:ext cx="614338" cy="153966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4043394" cy="6429420"/>
          </a:xfrm>
        </p:spPr>
        <p:txBody>
          <a:bodyPr>
            <a:normAutofit fontScale="85000" lnSpcReduction="20000"/>
          </a:bodyPr>
          <a:lstStyle/>
          <a:p>
            <a:pPr lvl="0">
              <a:defRPr/>
            </a:pPr>
            <a:r>
              <a:rPr lang="ru-RU"/>
              <a:t> Применение соревновательно-игрового метода в учебном процессе по физическому воспитанию позволяет  добиться более высоких показателей в физическом развитии и подготовке учащихся по сравнению с общепринятыми методами при одинаковых затратах и времени, а сами занятия сделать более интересными.</a:t>
            </a:r>
            <a:endParaRPr lang="ru-RU"/>
          </a:p>
        </p:txBody>
      </p:sp>
      <p:pic>
        <p:nvPicPr>
          <p:cNvPr id="138242" name="Picture 2" descr="https://www.alllessons.ru/wp-content/uploads/files/hello_html_7fce02e2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4000496" y="1357298"/>
            <a:ext cx="5000628" cy="37481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rmAutofit/>
          </a:bodyPr>
          <a:lstStyle/>
          <a:p>
            <a:r>
              <a:rPr lang="ru-RU" b="0" dirty="0" smtClean="0"/>
              <a:t>Соревновательный метод можно применять в каждой части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8501122" cy="52578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подготовительной части урока дети соревнуются на выполнение большего количества общеукрепляющих упражнений за определенный промежуток времени. Выполнение происходит по команде – самостоятельно, без подсчета учителя. Дети считают сами. При выполнении любых комплексов ребята соревнуются в качестве выполнения. Здесь показ учителем обязателен. Затем выполняют незначительное количество повторений, идет исправление ошибок, после чего следуют соревнование «на лучшее выполнение». Все делается ненавязчиво. Предлагается: кто лучше выполнит, кто быстро найдет ошибку, общую или индивидуальную.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основной части урока идет решение главной задачи – обучение какому-либо двигательному действию или его совершенствованию. Овладев необходимыми умениями и навыками, соответствующими данной теме урока, дети могут применить их на практике. Соревнуемся: кто выполнит задание быстрее и техничнее (качественнее). А если это игра, то с изучением правил и исправлением ошибок.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ru-RU"/>
              <a:t>В заключительной части урока, после восстановительных упражнений, дети могут соревноваться в теоретических знаниях.</a:t>
            </a:r>
            <a:endParaRPr lang="ru-RU"/>
          </a:p>
          <a:p>
            <a:pPr>
              <a:buNone/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_rels/theme1.xml.rels><?xml version="1.0" encoding="UTF-8" standalone="yes" ?><Relationships xmlns="http://schemas.openxmlformats.org/package/2006/relationships"><Relationship Id="rId1" Type="http://schemas.openxmlformats.org/officeDocument/2006/relationships/image" Target="../media/image1.jpeg"  /></Relationships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Microsoft JhengHei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SimSun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 rotWithShape="1">
          <a:blip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233</ep:Words>
  <ep:PresentationFormat>On-screen Show (4:3)</ep:PresentationFormat>
  <ep:Paragraphs>7</ep:Paragraphs>
  <ep:Slides>6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6</vt:i4>
      </vt:variant>
    </vt:vector>
  </ep:HeadingPairs>
  <ep:TitlesOfParts>
    <vt:vector size="7" baseType="lpstr">
      <vt:lpstr>Апекс</vt:lpstr>
      <vt:lpstr>Соревновательные технологии на уроках физической культуры</vt:lpstr>
      <vt:lpstr>Слайд 2</vt:lpstr>
      <vt:lpstr>Слайд 3</vt:lpstr>
      <vt:lpstr>Соревновательный метод можно применять в каждой части урока.</vt:lpstr>
      <vt:lpstr>Слайд 5</vt:lpstr>
      <vt:lpstr>Слайд 6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2020-05-24T13:36:43.000</dcterms:created>
  <dc:creator>Lamer</dc:creator>
  <cp:lastModifiedBy>acer</cp:lastModifiedBy>
  <dcterms:modified xsi:type="dcterms:W3CDTF">2021-12-14T20:16:42.386</dcterms:modified>
  <cp:revision>3</cp:revision>
  <dc:title>Соревновательные технологии на уроках физической культуры</dc:title>
  <cp:version>0906.0100.01</cp:version>
</cp:coreProperties>
</file>