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3" r:id="rId7"/>
    <p:sldId id="264" r:id="rId8"/>
    <p:sldId id="260" r:id="rId9"/>
    <p:sldId id="266" r:id="rId10"/>
    <p:sldId id="271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j4-oy19M8Z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10б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4608512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Задача №2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76872"/>
            <a:ext cx="8784976" cy="3816424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Горка с двумя вершинами, высоты которых </a:t>
            </a:r>
            <a:r>
              <a:rPr lang="ru-RU" sz="3300" b="1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и 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3h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покоится на гладкой горизонтальной поверхности стола (см. рисунок).              На правой вершине горки находится шайба, масса которой                 в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12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раз меньше массы горки.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 незначительного толчка шайба и горка приходят в движение, причём шайба движется влево, не отрываясь от гладкой поверхности горки, а поступательно движущаяся горка не отрывается от стола.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Найдите скорость горки в тот момент, когда шайба окажется на левой вершине горки. </a:t>
            </a:r>
          </a:p>
          <a:p>
            <a:pPr marL="0" indent="0" algn="just">
              <a:buNone/>
            </a:pPr>
            <a:r>
              <a:rPr lang="ru-RU" sz="2600" b="1" u="sng" dirty="0" smtClean="0">
                <a:latin typeface="Arial" pitchFamily="34" charset="0"/>
                <a:cs typeface="Arial" pitchFamily="34" charset="0"/>
              </a:rPr>
              <a:t>Какие законы Вы используете для описания взаимодействия горки и тела? Обоснуйте их применение к данному случаю.</a:t>
            </a:r>
          </a:p>
          <a:p>
            <a:pPr marL="0" indent="0" algn="just"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18434" name="Picture 2" descr="https://phys-ege.sdamgia.ru/get_file?id=168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1847" y="0"/>
            <a:ext cx="4322153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4608512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Задача №2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76872"/>
            <a:ext cx="8784976" cy="3816424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Горка с двумя вершинами, высоты которых </a:t>
            </a:r>
            <a:r>
              <a:rPr lang="ru-RU" sz="3300" b="1" dirty="0" err="1" smtClean="0">
                <a:latin typeface="Arial" pitchFamily="34" charset="0"/>
                <a:cs typeface="Arial" pitchFamily="34" charset="0"/>
              </a:rPr>
              <a:t>h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и </a:t>
            </a:r>
            <a:r>
              <a:rPr lang="ru-RU" sz="3300" b="1" dirty="0" smtClean="0">
                <a:latin typeface="Arial" pitchFamily="34" charset="0"/>
                <a:cs typeface="Arial" pitchFamily="34" charset="0"/>
              </a:rPr>
              <a:t>3h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покоится на </a:t>
            </a:r>
            <a:r>
              <a:rPr lang="ru-RU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гладкой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горизонтальной поверхности стола (см. рисунок).              На правой вершине горки находится шайба, масса которой                 в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12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раз меньше массы горки.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 незначительного толчка шайба и горка приходят в движение, причём шайба движется влево, не отрываясь от 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гладкой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поверхности горки, а поступательно движущаяся горка не отрывается от стола.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Найдите скорость горки в тот момент, когда шайба окажется на левой вершине горки. </a:t>
            </a:r>
          </a:p>
          <a:p>
            <a:pPr marL="0" indent="0" algn="just">
              <a:buNone/>
            </a:pPr>
            <a:r>
              <a:rPr lang="ru-RU" sz="2600" b="1" u="sng" dirty="0" smtClean="0">
                <a:latin typeface="Arial" pitchFamily="34" charset="0"/>
                <a:cs typeface="Arial" pitchFamily="34" charset="0"/>
              </a:rPr>
              <a:t>Какие законы Вы используете для описания взаимодействия горки и тела? Обоснуйте их применение к данному случаю.</a:t>
            </a:r>
          </a:p>
          <a:p>
            <a:pPr marL="0" indent="0" algn="just">
              <a:buNone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18434" name="Picture 2" descr="https://phys-ege.sdamgia.ru/get_file?id=168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1847" y="0"/>
            <a:ext cx="4322153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ВИДЕОРОЛИК ПО ТЕМЕ УРОКА: </a:t>
            </a:r>
            <a:r>
              <a:rPr lang="ru-RU" u="sng" dirty="0" smtClean="0">
                <a:hlinkClick r:id="rId2"/>
              </a:rPr>
              <a:t>https://youtu.be/j4-oy19M8ZQ</a:t>
            </a:r>
            <a:r>
              <a:rPr lang="ru-RU" u="sng" dirty="0" smtClean="0"/>
              <a:t>   (2 мин)</a:t>
            </a:r>
            <a:endParaRPr lang="ru-RU" dirty="0" smtClean="0"/>
          </a:p>
          <a:p>
            <a:r>
              <a:rPr lang="ru-RU" b="1" dirty="0" smtClean="0"/>
              <a:t>Вариант на сайте Решу ЕГЭ: № 7790334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КЛАССНАЯ РАБОТА 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4525963"/>
          </a:xfrm>
        </p:spPr>
        <p:txBody>
          <a:bodyPr/>
          <a:lstStyle/>
          <a:p>
            <a:r>
              <a:rPr lang="ru-RU" dirty="0" smtClean="0"/>
              <a:t>Тема: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umochki.ru/images/rebusy/fizika/impul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48245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ина\Downloads\энергия (1)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96952"/>
            <a:ext cx="4397027" cy="287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00"/>
                </a:solidFill>
              </a:rPr>
              <a:t>Актуализация знаний по теме «Механика»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0240" y="1628800"/>
            <a:ext cx="818376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ВЕРНЫЕ И НЕВЕРНЫЕ УТВЕРЖДЕНИЯ</a:t>
            </a:r>
          </a:p>
          <a:p>
            <a:r>
              <a:rPr lang="ru-RU" b="1" dirty="0" smtClean="0"/>
              <a:t>если тело движется равномерно, то его ускорение равно 0</a:t>
            </a:r>
          </a:p>
          <a:p>
            <a:r>
              <a:rPr lang="ru-RU" b="1" dirty="0" smtClean="0"/>
              <a:t>чем больше расстояние между телами, тем больше сила притяжения между ними</a:t>
            </a:r>
          </a:p>
          <a:p>
            <a:r>
              <a:rPr lang="ru-RU" b="1" dirty="0" smtClean="0"/>
              <a:t>вектор скорости и вектор ускорения всегда </a:t>
            </a:r>
            <a:r>
              <a:rPr lang="ru-RU" b="1" dirty="0" err="1" smtClean="0"/>
              <a:t>сонаправлены</a:t>
            </a:r>
            <a:endParaRPr lang="ru-RU" b="1" dirty="0" smtClean="0"/>
          </a:p>
          <a:p>
            <a:r>
              <a:rPr lang="ru-RU" b="1" dirty="0" smtClean="0"/>
              <a:t>импульс – это векторная физическая величина</a:t>
            </a:r>
          </a:p>
          <a:p>
            <a:r>
              <a:rPr lang="ru-RU" b="1" dirty="0" smtClean="0"/>
              <a:t>вектор скорости и вектор импульса всегда </a:t>
            </a:r>
            <a:r>
              <a:rPr lang="ru-RU" b="1" dirty="0" err="1" smtClean="0"/>
              <a:t>сонаправлены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5" name="Сердце 4"/>
          <p:cNvSpPr/>
          <p:nvPr/>
        </p:nvSpPr>
        <p:spPr>
          <a:xfrm>
            <a:off x="251520" y="2132856"/>
            <a:ext cx="539552" cy="57606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😮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80928"/>
            <a:ext cx="739949" cy="739950"/>
          </a:xfrm>
          <a:prstGeom prst="rect">
            <a:avLst/>
          </a:prstGeom>
          <a:noFill/>
        </p:spPr>
      </p:pic>
      <p:pic>
        <p:nvPicPr>
          <p:cNvPr id="9" name="Picture 2" descr="😮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73016"/>
            <a:ext cx="739949" cy="739950"/>
          </a:xfrm>
          <a:prstGeom prst="rect">
            <a:avLst/>
          </a:prstGeom>
          <a:noFill/>
        </p:spPr>
      </p:pic>
      <p:sp>
        <p:nvSpPr>
          <p:cNvPr id="11" name="Сердце 10"/>
          <p:cNvSpPr/>
          <p:nvPr/>
        </p:nvSpPr>
        <p:spPr>
          <a:xfrm>
            <a:off x="323528" y="5085184"/>
            <a:ext cx="539552" cy="57606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323528" y="4437112"/>
            <a:ext cx="539552" cy="57606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Актуализация знаний по теме «Механика»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12777"/>
            <a:ext cx="813690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C00000"/>
                </a:solidFill>
              </a:rPr>
              <a:t>ЗАЧЁТ ПО ФОРМУЛАМ</a:t>
            </a:r>
          </a:p>
          <a:p>
            <a:pPr marL="514350" indent="-514350" fontAlgn="t">
              <a:buFont typeface="+mj-lt"/>
              <a:buAutoNum type="arabicPeriod"/>
            </a:pPr>
            <a:r>
              <a:rPr lang="ru-RU" sz="2800" b="1" dirty="0" smtClean="0"/>
              <a:t>Проекция ускорения</a:t>
            </a:r>
          </a:p>
          <a:p>
            <a:pPr marL="514350" indent="-514350" fontAlgn="t">
              <a:buFont typeface="+mj-lt"/>
              <a:buAutoNum type="arabicPeriod"/>
            </a:pPr>
            <a:r>
              <a:rPr lang="ru-RU" sz="2800" b="1" dirty="0" smtClean="0"/>
              <a:t>Проекция перемещения при равноускоренном движении</a:t>
            </a:r>
          </a:p>
          <a:p>
            <a:pPr marL="514350" indent="-514350" fontAlgn="t">
              <a:buFont typeface="+mj-lt"/>
              <a:buAutoNum type="arabicPeriod"/>
            </a:pPr>
            <a:r>
              <a:rPr lang="ru-RU" sz="2800" b="1" dirty="0" smtClean="0"/>
              <a:t>Сила упругости</a:t>
            </a:r>
          </a:p>
          <a:p>
            <a:pPr marL="514350" indent="-514350" fontAlgn="t">
              <a:buFont typeface="+mj-lt"/>
              <a:buAutoNum type="arabicPeriod"/>
            </a:pPr>
            <a:r>
              <a:rPr lang="ru-RU" sz="2800" b="1" dirty="0" smtClean="0"/>
              <a:t>Сила трения скольжения</a:t>
            </a:r>
          </a:p>
          <a:p>
            <a:pPr marL="514350" indent="-514350" fontAlgn="t">
              <a:buFont typeface="+mj-lt"/>
              <a:buAutoNum type="arabicPeriod"/>
            </a:pPr>
            <a:r>
              <a:rPr lang="ru-RU" sz="2800" b="1" dirty="0" smtClean="0"/>
              <a:t>Сила Архимеда</a:t>
            </a:r>
          </a:p>
          <a:p>
            <a:pPr marL="514350" indent="-514350" fontAlgn="t">
              <a:buFont typeface="+mj-lt"/>
              <a:buAutoNum type="arabicPeriod"/>
            </a:pPr>
            <a:r>
              <a:rPr lang="ru-RU" sz="2800" b="1" dirty="0" smtClean="0"/>
              <a:t>Импульс</a:t>
            </a:r>
          </a:p>
          <a:p>
            <a:pPr marL="514350" indent="-514350" fontAlgn="t">
              <a:buFont typeface="+mj-lt"/>
              <a:buAutoNum type="arabicPeriod"/>
            </a:pPr>
            <a:r>
              <a:rPr lang="ru-RU" sz="2800" b="1" dirty="0" smtClean="0"/>
              <a:t>Работа силы</a:t>
            </a:r>
          </a:p>
          <a:p>
            <a:pPr marL="514350" indent="-514350" fontAlgn="t">
              <a:buFont typeface="+mj-lt"/>
              <a:buAutoNum type="arabicPeriod"/>
            </a:pPr>
            <a:r>
              <a:rPr lang="ru-RU" sz="2800" b="1" dirty="0" smtClean="0"/>
              <a:t>Закон сохранения импульса</a:t>
            </a:r>
          </a:p>
          <a:p>
            <a:pPr marL="514350" indent="-514350" fontAlgn="t">
              <a:buFont typeface="+mj-lt"/>
              <a:buAutoNum type="arabicPeriod"/>
            </a:pPr>
            <a:r>
              <a:rPr lang="ru-RU" sz="2800" b="1" dirty="0" smtClean="0"/>
              <a:t>Закон сохранения энергии</a:t>
            </a:r>
            <a:endParaRPr lang="ru-RU" sz="30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КЛАССНАЯ РАБОТА 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4525963"/>
          </a:xfrm>
        </p:spPr>
        <p:txBody>
          <a:bodyPr/>
          <a:lstStyle/>
          <a:p>
            <a:r>
              <a:rPr lang="ru-RU" dirty="0" smtClean="0"/>
              <a:t>Тема: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КЛАССНАЯ РАБОТА 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4525963"/>
          </a:xfrm>
        </p:spPr>
        <p:txBody>
          <a:bodyPr/>
          <a:lstStyle/>
          <a:p>
            <a:r>
              <a:rPr lang="ru-RU" dirty="0" smtClean="0"/>
              <a:t>Тема: </a:t>
            </a:r>
            <a:r>
              <a:rPr lang="ru-RU" b="1" u="sng" dirty="0" smtClean="0">
                <a:solidFill>
                  <a:srgbClr val="C00000"/>
                </a:solidFill>
              </a:rPr>
              <a:t>РЕШЕНИЕ ЗАДАЧ НА ЗАКОНЫ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</a:t>
            </a:r>
            <a:r>
              <a:rPr lang="ru-RU" b="1" u="sng" dirty="0" smtClean="0">
                <a:solidFill>
                  <a:srgbClr val="C00000"/>
                </a:solidFill>
              </a:rPr>
              <a:t>СОХРАНЕНИЯ В МЕХАНИКЕ</a:t>
            </a:r>
            <a:r>
              <a:rPr lang="ru-RU" u="sng" dirty="0" smtClean="0"/>
              <a:t>  </a:t>
            </a:r>
          </a:p>
          <a:p>
            <a:pPr>
              <a:buNone/>
            </a:pPr>
            <a:r>
              <a:rPr lang="ru-RU" u="sng" dirty="0" smtClean="0"/>
              <a:t>Задачи урока: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4608512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Задача №1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76872"/>
            <a:ext cx="8784976" cy="381642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Клин массой  М=0,5 кг с углом при основании 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=30</a:t>
            </a:r>
            <a:r>
              <a:rPr lang="ru-RU" sz="2400" b="1" baseline="30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покоится на гладкой горизонтальной плоскости.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наклонную поверхность клина ставят заводной автомобиль массой  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m=0,1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кг и отпускают                      без начальной скорости, после чего автомобиль начинает движение вверх по клину в плоскости рисунка.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Найти скорость 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автомобиля относительно клина в момент, когда клин приобретает относительно плоскости скорость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800" b="1" dirty="0" smtClean="0">
                <a:latin typeface="Arial" pitchFamily="34" charset="0"/>
                <a:cs typeface="Arial" pitchFamily="34" charset="0"/>
              </a:rPr>
              <a:t>υ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=2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см/с.  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 l="67151" t="23967" r="4326" b="14039"/>
          <a:stretch>
            <a:fillRect/>
          </a:stretch>
        </p:blipFill>
        <p:spPr bwMode="auto">
          <a:xfrm>
            <a:off x="4644008" y="0"/>
            <a:ext cx="4499992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4608512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Задача №1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76872"/>
            <a:ext cx="8784976" cy="381642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Клин массой  М=0,5 кг с углом при основании 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=30</a:t>
            </a:r>
            <a:r>
              <a:rPr lang="ru-RU" sz="2400" b="1" baseline="30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покоится на </a:t>
            </a:r>
            <a:r>
              <a:rPr lang="ru-RU" sz="24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гладкой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горизонтальной плоскости.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наклонную поверхность клина ставят заводной автомобиль массой  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m=0,1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кг и отпускают                      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без начальной скорости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после чего автомобиль начинает движение вверх по клину в плоскости рисунка. 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Найти скорость 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u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автомобиля 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относительно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клина в момент, когда клин приобретает </a:t>
            </a: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относительно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плоскости скорость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2800" b="1" dirty="0" smtClean="0">
                <a:latin typeface="Arial" pitchFamily="34" charset="0"/>
                <a:cs typeface="Arial" pitchFamily="34" charset="0"/>
              </a:rPr>
              <a:t>υ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=2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см/с.  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 l="67151" t="23967" r="4326" b="14039"/>
          <a:stretch>
            <a:fillRect/>
          </a:stretch>
        </p:blipFill>
        <p:spPr bwMode="auto">
          <a:xfrm>
            <a:off x="4644008" y="0"/>
            <a:ext cx="4499992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163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10б </vt:lpstr>
      <vt:lpstr>КЛАССНАЯ РАБОТА    </vt:lpstr>
      <vt:lpstr>Слайд 3</vt:lpstr>
      <vt:lpstr>Актуализация знаний по теме «Механика»</vt:lpstr>
      <vt:lpstr>Слайд 5</vt:lpstr>
      <vt:lpstr>КЛАССНАЯ РАБОТА    </vt:lpstr>
      <vt:lpstr>КЛАССНАЯ РАБОТА    </vt:lpstr>
      <vt:lpstr>Задача №1</vt:lpstr>
      <vt:lpstr>Задача №1</vt:lpstr>
      <vt:lpstr>Физминутка</vt:lpstr>
      <vt:lpstr>Задача №2</vt:lpstr>
      <vt:lpstr>Задача №2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10б</dc:title>
  <dc:creator>Нина</dc:creator>
  <cp:lastModifiedBy>Нина</cp:lastModifiedBy>
  <cp:revision>10</cp:revision>
  <dcterms:created xsi:type="dcterms:W3CDTF">2021-11-11T18:30:11Z</dcterms:created>
  <dcterms:modified xsi:type="dcterms:W3CDTF">2021-12-15T00:18:05Z</dcterms:modified>
</cp:coreProperties>
</file>