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F8FF75-48D6-4808-BA3C-B7484CC83A72}" type="datetimeFigureOut">
              <a:rPr lang="ru-RU" smtClean="0"/>
              <a:t>05.10.2021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8165F8-A189-4C42-BF22-AEF3FF76DD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4"/>
            <a:ext cx="4038600" cy="353283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96752"/>
            <a:ext cx="4038600" cy="4180904"/>
          </a:xfrm>
        </p:spPr>
      </p:pic>
    </p:spTree>
    <p:extLst>
      <p:ext uri="{BB962C8B-B14F-4D97-AF65-F5344CB8AC3E}">
        <p14:creationId xmlns:p14="http://schemas.microsoft.com/office/powerpoint/2010/main" val="2156784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4438"/>
            <a:ext cx="3346450" cy="415877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214438"/>
            <a:ext cx="4391472" cy="4230786"/>
          </a:xfrm>
        </p:spPr>
      </p:pic>
    </p:spTree>
    <p:extLst>
      <p:ext uri="{BB962C8B-B14F-4D97-AF65-F5344CB8AC3E}">
        <p14:creationId xmlns:p14="http://schemas.microsoft.com/office/powerpoint/2010/main" val="2657368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3960440" cy="415877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214438"/>
            <a:ext cx="4247455" cy="4230786"/>
          </a:xfrm>
        </p:spPr>
      </p:pic>
    </p:spTree>
    <p:extLst>
      <p:ext uri="{BB962C8B-B14F-4D97-AF65-F5344CB8AC3E}">
        <p14:creationId xmlns:p14="http://schemas.microsoft.com/office/powerpoint/2010/main" val="3972853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4309938" cy="48068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214438"/>
            <a:ext cx="4391471" cy="4374802"/>
          </a:xfrm>
        </p:spPr>
      </p:pic>
    </p:spTree>
    <p:extLst>
      <p:ext uri="{BB962C8B-B14F-4D97-AF65-F5344CB8AC3E}">
        <p14:creationId xmlns:p14="http://schemas.microsoft.com/office/powerpoint/2010/main" val="42121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14438"/>
            <a:ext cx="4093914" cy="43748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214438"/>
            <a:ext cx="4176463" cy="4446810"/>
          </a:xfrm>
        </p:spPr>
      </p:pic>
    </p:spTree>
    <p:extLst>
      <p:ext uri="{BB962C8B-B14F-4D97-AF65-F5344CB8AC3E}">
        <p14:creationId xmlns:p14="http://schemas.microsoft.com/office/powerpoint/2010/main" val="1735305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943"/>
            <a:ext cx="4464496" cy="543428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214438"/>
            <a:ext cx="4031431" cy="4086770"/>
          </a:xfrm>
        </p:spPr>
      </p:pic>
    </p:spTree>
    <p:extLst>
      <p:ext uri="{BB962C8B-B14F-4D97-AF65-F5344CB8AC3E}">
        <p14:creationId xmlns:p14="http://schemas.microsoft.com/office/powerpoint/2010/main" val="2894584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4248472" cy="43011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214438"/>
            <a:ext cx="4103439" cy="4374802"/>
          </a:xfrm>
        </p:spPr>
      </p:pic>
    </p:spTree>
    <p:extLst>
      <p:ext uri="{BB962C8B-B14F-4D97-AF65-F5344CB8AC3E}">
        <p14:creationId xmlns:p14="http://schemas.microsoft.com/office/powerpoint/2010/main" val="2952166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14438"/>
            <a:ext cx="4320480" cy="43748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196751"/>
            <a:ext cx="4066530" cy="4535833"/>
          </a:xfrm>
        </p:spPr>
      </p:pic>
    </p:spTree>
    <p:extLst>
      <p:ext uri="{BB962C8B-B14F-4D97-AF65-F5344CB8AC3E}">
        <p14:creationId xmlns:p14="http://schemas.microsoft.com/office/powerpoint/2010/main" val="28938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14438"/>
            <a:ext cx="4608512" cy="430279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404664"/>
            <a:ext cx="4175447" cy="5256584"/>
          </a:xfrm>
        </p:spPr>
      </p:pic>
    </p:spTree>
    <p:extLst>
      <p:ext uri="{BB962C8B-B14F-4D97-AF65-F5344CB8AC3E}">
        <p14:creationId xmlns:p14="http://schemas.microsoft.com/office/powerpoint/2010/main" val="412655996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2021-10-05T08:34:40Z</dcterms:created>
  <dcterms:modified xsi:type="dcterms:W3CDTF">2021-10-05T10:34:36Z</dcterms:modified>
</cp:coreProperties>
</file>