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9" r:id="rId13"/>
    <p:sldId id="271" r:id="rId14"/>
    <p:sldId id="270" r:id="rId15"/>
    <p:sldId id="272" r:id="rId16"/>
    <p:sldId id="273" r:id="rId17"/>
    <p:sldId id="274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4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3129A-F019-4CA4-B49A-48EFD746C8DC}" type="datetimeFigureOut">
              <a:rPr lang="ru-RU" smtClean="0"/>
              <a:pPr/>
              <a:t>17.10.2021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A0966-2B7D-4B06-B9F2-C8E5138DC59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3129A-F019-4CA4-B49A-48EFD746C8DC}" type="datetimeFigureOut">
              <a:rPr lang="ru-RU" smtClean="0"/>
              <a:pPr/>
              <a:t>17.10.2021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A0966-2B7D-4B06-B9F2-C8E5138DC59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3129A-F019-4CA4-B49A-48EFD746C8DC}" type="datetimeFigureOut">
              <a:rPr lang="ru-RU" smtClean="0"/>
              <a:pPr/>
              <a:t>17.10.2021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A0966-2B7D-4B06-B9F2-C8E5138DC59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3129A-F019-4CA4-B49A-48EFD746C8DC}" type="datetimeFigureOut">
              <a:rPr lang="ru-RU" smtClean="0"/>
              <a:pPr/>
              <a:t>17.10.2021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A0966-2B7D-4B06-B9F2-C8E5138DC59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3129A-F019-4CA4-B49A-48EFD746C8DC}" type="datetimeFigureOut">
              <a:rPr lang="ru-RU" smtClean="0"/>
              <a:pPr/>
              <a:t>17.10.2021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A0966-2B7D-4B06-B9F2-C8E5138DC59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3129A-F019-4CA4-B49A-48EFD746C8DC}" type="datetimeFigureOut">
              <a:rPr lang="ru-RU" smtClean="0"/>
              <a:pPr/>
              <a:t>17.10.2021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A0966-2B7D-4B06-B9F2-C8E5138DC59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3129A-F019-4CA4-B49A-48EFD746C8DC}" type="datetimeFigureOut">
              <a:rPr lang="ru-RU" smtClean="0"/>
              <a:pPr/>
              <a:t>17.10.2021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A0966-2B7D-4B06-B9F2-C8E5138DC59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3129A-F019-4CA4-B49A-48EFD746C8DC}" type="datetimeFigureOut">
              <a:rPr lang="ru-RU" smtClean="0"/>
              <a:pPr/>
              <a:t>17.10.2021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A0966-2B7D-4B06-B9F2-C8E5138DC59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3129A-F019-4CA4-B49A-48EFD746C8DC}" type="datetimeFigureOut">
              <a:rPr lang="ru-RU" smtClean="0"/>
              <a:pPr/>
              <a:t>17.10.2021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A0966-2B7D-4B06-B9F2-C8E5138DC59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3129A-F019-4CA4-B49A-48EFD746C8DC}" type="datetimeFigureOut">
              <a:rPr lang="ru-RU" smtClean="0"/>
              <a:pPr/>
              <a:t>17.10.2021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A0966-2B7D-4B06-B9F2-C8E5138DC59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3129A-F019-4CA4-B49A-48EFD746C8DC}" type="datetimeFigureOut">
              <a:rPr lang="ru-RU" smtClean="0"/>
              <a:pPr/>
              <a:t>17.10.2021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A0966-2B7D-4B06-B9F2-C8E5138DC59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3129A-F019-4CA4-B49A-48EFD746C8DC}" type="datetimeFigureOut">
              <a:rPr lang="ru-RU" smtClean="0"/>
              <a:pPr/>
              <a:t>17.10.2021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FA0966-2B7D-4B06-B9F2-C8E5138DC59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Формы работы по развитию познавательной деятельности.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32657"/>
            <a:ext cx="820891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rgbClr val="11111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 </a:t>
            </a:r>
            <a:r>
              <a:rPr lang="ru-RU" sz="2400" b="1" i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Познавательное развитие </a:t>
            </a:r>
            <a:r>
              <a:rPr lang="ru-RU" sz="24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это совокупность количественных и качественных изменений, происходящих в познавательных психических процессах, в связи с возрастом, под влиянием среды и собственного опыта ребёнка. Ядром познавательного развития является развитие умственных способностей. А способности, в свою очередь, рассматриваются, как условия успешного овладения и выполнения деятельности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323529" y="1273740"/>
            <a:ext cx="8496944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111111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111111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476673"/>
            <a:ext cx="828092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Исследования в области дошкольного образования, показали, что формирование познавательного интереса у детей дошкольного возраста возможно посредством современных образовательных технологий: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-использования ИКТ </a:t>
            </a:r>
            <a:r>
              <a:rPr lang="ru-RU" sz="2400" b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технологий</a:t>
            </a:r>
            <a:endParaRPr lang="ru-RU" sz="2400" dirty="0" smtClean="0">
              <a:solidFill>
                <a:srgbClr val="11111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первую очередь, применение компьютерной техники, позволяет сделать занятия более интересными, 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«живыми»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что в свою очередь усиливает мотивацию детей. Применение мультимедиа технологий позволяют активизировать познавательный интерес через звук, цвет, графику и т.д. Использование компьютера и его возможностей раскрывают для воспитателей и педагогов дошкольной организации новые горизонты в развитии наблюдательности, внимания, речи, памяти детей</a:t>
            </a:r>
            <a:r>
              <a:rPr lang="ru-RU" sz="2400" dirty="0" smtClean="0"/>
              <a:t>.</a:t>
            </a:r>
            <a:endParaRPr lang="ru-RU" sz="2400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620688"/>
            <a:ext cx="5814392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-экспериментирования</a:t>
            </a: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683568" y="984868"/>
            <a:ext cx="7992888" cy="526297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Мир открывается ребёнку через опыт его личных ощущений, через его действия, переживания,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эксперименты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которые он проводит. Ребёнок изучает мир, как может и чем может: глазами, руками, носом, любыми доступными ощущениями.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Значение исследовательской деятельности для детей можно разделить на 4 этапа.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Обогащение памяти ребёнка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активизируются его мыслительные функции, ребёнок начинает понимать и запоминать многое, и это у него откладывается в памяти естественно.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Развивается речь ребёнка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прежде чем что-то сказать, нужно сообразить, сформулировать, сделать.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260648"/>
            <a:ext cx="813690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</a:t>
            </a:r>
            <a:r>
              <a:rPr lang="ru-RU" sz="2400" b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Происходит накопление фонда умственных приёмов </a:t>
            </a:r>
            <a:r>
              <a:rPr lang="ru-RU" sz="24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операций, ребёнок при исследовании, при </a:t>
            </a:r>
            <a:r>
              <a:rPr lang="ru-RU" sz="2400" b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экспериментировании мыслит</a:t>
            </a:r>
            <a:r>
              <a:rPr lang="ru-RU" sz="24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он принимает какие- то решения, делает для себя какие-то заключения.</a:t>
            </a:r>
            <a:endParaRPr lang="ru-RU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</a:t>
            </a:r>
            <a:r>
              <a:rPr lang="ru-RU" sz="2400" b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Формируется и развивается самостоятельность</a:t>
            </a:r>
            <a:r>
              <a:rPr lang="ru-RU" sz="24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способность преобразовывать какие- либо предметы и явления для достижения определённого </a:t>
            </a:r>
            <a:r>
              <a:rPr lang="ru-RU" sz="24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результата.</a:t>
            </a:r>
            <a:endParaRPr lang="ru-RU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404664"/>
            <a:ext cx="8208912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400" b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проектной </a:t>
            </a:r>
            <a:r>
              <a:rPr lang="ru-RU" sz="2400" b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деятельности,</a:t>
            </a:r>
          </a:p>
          <a:p>
            <a:pPr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инновационная образовательная технология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направленная на развитие самостоятельной деятельности детей с целью получения определенного результата.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Эта технология интересна и полезна не только детям, но самим педагогам, т.к. он дает возможность сконцентрировать материал по определённой теме, повысить уровень собственной компетентности по проблеме, вывести на новый уровень взаимоотношения с родителями, ощутить себя действительно партнером детей в решении исследовательских задач, сделать процесс познания не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скучным.</a:t>
            </a:r>
          </a:p>
          <a:p>
            <a:endParaRPr lang="ru-RU" sz="2400" b="1" dirty="0" smtClean="0">
              <a:solidFill>
                <a:srgbClr val="11111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828800" y="2938272"/>
          <a:ext cx="5486400" cy="181483"/>
        </p:xfrm>
        <a:graphic>
          <a:graphicData uri="http://schemas.openxmlformats.org/drawingml/2006/table">
            <a:tbl>
              <a:tblPr/>
              <a:tblGrid>
                <a:gridCol w="5486400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0" marR="0" marT="0" marB="0" anchor="ctr">
                    <a:lnL w="76200" cap="flat" cmpd="sng" algn="ctr">
                      <a:solidFill>
                        <a:srgbClr val="DFF0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467544" y="346737"/>
            <a:ext cx="8352928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solidFill>
                <a:srgbClr val="11111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solidFill>
                <a:srgbClr val="11111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solidFill>
                <a:srgbClr val="11111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Знаки - это обозначающие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тоже дифференцированные от своих         обозначаемых, но при этом условные, немотивированные, не имеющие сходства с обозначаемыми.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Знак всегда социален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Виды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знаково-символической деятельности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моделирование, кодирование (декодирование, схематизация и замещение.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Взамещении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знаково-символические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средства используются в функции замещающего предмета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(как денежные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знаки и золото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476673"/>
            <a:ext cx="8352928" cy="26642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400" dirty="0" smtClean="0">
              <a:solidFill>
                <a:srgbClr val="111111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400" dirty="0" smtClean="0">
              <a:solidFill>
                <a:srgbClr val="111111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"</a:t>
            </a:r>
            <a:r>
              <a:rPr lang="ru-RU" sz="2400" b="1" dirty="0" smtClean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Символы </a:t>
            </a:r>
            <a:r>
              <a:rPr lang="ru-RU" sz="2400" dirty="0" smtClean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– это обозначающие, дифференцированные от своих обозначаемых. Они имеют сходство с обозначаемым объектом, но уже отделены от него. </a:t>
            </a:r>
            <a:r>
              <a:rPr lang="ru-RU" sz="2400" i="1" dirty="0" smtClean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(В игре ребенок обозначает хлеб белыми камешками, а овощи – травами)</a:t>
            </a:r>
            <a:r>
              <a:rPr lang="ru-RU" sz="2400" dirty="0" smtClean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".</a:t>
            </a:r>
            <a:endParaRPr lang="ru-RU" sz="2400" dirty="0"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332656"/>
            <a:ext cx="81369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-знаково-символическими средствами- моделирование</a:t>
            </a:r>
            <a:endParaRPr lang="ru-RU" sz="2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539552" y="2998715"/>
            <a:ext cx="8208912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Традиционные формы работы: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Беседы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Досуги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Игровые беседы с элементами движения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Занятия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Развлечения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Викторины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Клубы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Конструирование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Театрализованная деятельность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Дидактические игры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Спортивные игры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Народные игры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Экскурсии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Походы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Выставки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332656"/>
            <a:ext cx="799288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Термин </a:t>
            </a:r>
            <a:r>
              <a:rPr lang="ru-RU" sz="2000" i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«замещение»</a:t>
            </a:r>
            <a:r>
              <a:rPr lang="ru-RU" sz="20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используется в двух </a:t>
            </a:r>
            <a:r>
              <a:rPr lang="ru-RU" sz="2000" dirty="0" err="1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смыслах:как</a:t>
            </a:r>
            <a:r>
              <a:rPr lang="ru-RU" sz="20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синоним </a:t>
            </a:r>
            <a:r>
              <a:rPr lang="ru-RU" sz="2000" b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знаково-символической деятельности</a:t>
            </a:r>
            <a:r>
              <a:rPr lang="ru-RU" sz="20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и как средство – заместитель. Нет никаких определённых требований к заместителям. В их выборе исходят из принципа удобства, сходства, из возможностей среды, в которой находится субъект. Замещение может быть в игровой </a:t>
            </a:r>
            <a:r>
              <a:rPr lang="ru-RU" sz="2000" i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(например, кубик вместо чашки)</a:t>
            </a:r>
            <a:r>
              <a:rPr lang="ru-RU" sz="20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и в других видах </a:t>
            </a:r>
            <a:r>
              <a:rPr lang="ru-RU" sz="2000" b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деятельности </a:t>
            </a:r>
            <a:r>
              <a:rPr lang="ru-RU" sz="2000" i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(дидактический материал в учебной </a:t>
            </a:r>
            <a:r>
              <a:rPr lang="ru-RU" sz="2000" b="1" i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деятельности</a:t>
            </a:r>
            <a:r>
              <a:rPr lang="ru-RU" sz="2000" i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r>
              <a:rPr lang="ru-RU" sz="20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323528" y="336775"/>
            <a:ext cx="8496944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Сотрудничество с семьей строим по следующим направлениям: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вовлечение семьи в образовательный процесс, организованный дошкольным учреждением;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повышение психолого-педагогической культуры родителей осуществляется через родительские собрания и конференции, консультации. Педагоги оформляют папки - передвижки, выпускаются информационные листы для родителей.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обеспечение единства воздействий детского сада и семьи в вопросах познавательного развития воспитанников.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Оценка эффективности работы по познавательному развитию детей осуществляется с помощью педагогической диагностики, проводимой по всем разделам.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3059832" y="2064215"/>
            <a:ext cx="3600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Спасибо за внимание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39552" y="1632439"/>
            <a:ext cx="813690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Одним из направлений деятельности ДОУ является познавательное развитие. Работа по данному направлению проходит через все разделы программы.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ФГОС используются три термина: 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«познавательное развитие», «познавательные интересы» и «познавательные действия».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827584" y="865155"/>
            <a:ext cx="7416824" cy="467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Цели и задачи познавательной деятельности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Познавательное развитие по ФГОС в ДОУ преследует решения следующих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-Поощрение любознательности, развитие и выявление интересов ребенка.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-Формирование действий, направленных на познание окружающего мира, развитие сознательной деятельности.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-Развитие творческих задатков и воображения.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-Формирование знаний о самом себе, других детях и людях, окружающей среде и свойствах различных предметов.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23528" y="660195"/>
            <a:ext cx="8568952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 знакомятся с такими понятиями, как цвет, форма, размер, количество.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-Малыши начинают осознавать время и пространство, причины и следствие.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-Дети получают знания о своей малой Родине и Отечестве, им прививаются общие культурные ценности.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-Даются представления о национальных праздниках, обычаях, традициях.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-Дошкольники получают представление о планете как всеобщем доме для людей, о том, как многообразны жители Земли и что у них общего. Ребята узнают обо всем многообразии растительного и животного мира и работают с местными экземплярами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79513" y="578191"/>
            <a:ext cx="8712968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основным формам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направленным на познавательное развитие по ФГОС в ДОУ, относятся: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личная вовлеченность детей в исследование и разную деятельность;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применение различных дидактических заданий и игр;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использование приемов в обучении, которые помогают в становлении у детей таких черт, как воображение, любознательность и развитие речи, пополнение словарного запаса, формирование мышления и памяти.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Познавательное развитие дошкольников немыслимо без активности. Чтобы малыши не были пассивны, для поддержки их активности используются своеобразные игры.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467544" y="34048"/>
            <a:ext cx="8280920" cy="6678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b="1" i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Познание через игру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Малыши не мыслят своей жизни без игры. Нормально развивающийся ребенок постоянно манипулирует с предметами. На этом строится работа воспитателей по познавательной деятельности. Утром дети приходят в группу. Первым делом проводится зарядка. Используются такие упражнения, как: «собери грибочки», «понюхаем цветочки», «лучики-лучики».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После завтрака малыши работают с календарем природы и в живом уголке. Во время экологических игр развивается активность и любознательность.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 время прогулки воспитатель может использовать много подвижных игр, причем происходит наблюдение за природой и ее изменениями.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Игры, основанные на природных объектах, помогают лучшему усвоению знаний.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813690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Чтение художественной литературы расширяет, систематизирует знания, обогащает словарный запас.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детском саду, будь то группа или участок, все создано так, чтобы развитие познавательной активности проходило естественно и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непринужденно.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2420888"/>
            <a:ext cx="835292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Сомнение — главный аргумент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Ребенок, чтобы он в будущем был </a:t>
            </a:r>
            <a:r>
              <a:rPr lang="ru-RU" sz="2400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самодостаточным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имел свое мнение, должен научиться сомневаться. А сомнения в итоге приводят к собственному выводу. </a:t>
            </a:r>
            <a:endParaRPr lang="ru-RU" sz="24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Задача 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воспитателя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— не подвергнуть сомнению компетенцию педагога и его учения. 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Главное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— научить малыша сомневаться в собственно знаниях, в их способах получения. Ведь малышу можно просто что-то сказать и научить, а можно и показать, как это происходит. Ребенок сможет спросить о чем-то, высказать свое мнение. Так полученное знание будет намного крепче.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323528" y="-2069950"/>
            <a:ext cx="8352928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Ведь можно просто сказать, что дерево не тонет, а камень сразу пойдет ко дну — и ребенок, конечно же, поверит. Но вот если малыш проведет опыт, он сможет лично в этом убедиться и, скорее всего, попробует другие материалы на плавучесть и сделает собственные выводы. Так появляется первое рассуждение.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2132856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23528" y="219329"/>
            <a:ext cx="8424937" cy="5478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Познавательные интересы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это стремление ребёнка познавать новое, выяснять непонятное о качествах, свойствах предметов, явлений действительности, и желании вникнуть в их сущность, найти между ними связи и отношения.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Познавательные действия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- это активность детей, при помощи которой, он стремится получить новые знаний, умения и навыки. При этом развивается внутренняя целеустремленность и формируется постоянная потребность использовать разные способы действия для накопления, расширения знаний и кругозора.</a:t>
            </a:r>
            <a:r>
              <a:rPr lang="ru-RU" sz="24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Кроме вопросов, которые тоже являются проявлением познавательных действий, сюда включаются </a:t>
            </a:r>
            <a:r>
              <a:rPr lang="ru-RU" sz="2400" dirty="0" err="1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исследовательско-экспериментальные</a:t>
            </a:r>
            <a:r>
              <a:rPr lang="ru-RU" sz="24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действия, при помощи которых ребёнок сам добывает нужные ему сведения о </a:t>
            </a:r>
            <a:r>
              <a:rPr lang="ru-RU" sz="24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мире.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265</TotalTime>
  <Words>711</Words>
  <Application>Microsoft Office PowerPoint</Application>
  <PresentationFormat>Экран (4:3)</PresentationFormat>
  <Paragraphs>113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Формы работы по развитию познавательной деятельности.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29</cp:revision>
  <dcterms:created xsi:type="dcterms:W3CDTF">2021-10-17T08:54:51Z</dcterms:created>
  <dcterms:modified xsi:type="dcterms:W3CDTF">2021-10-17T13:21:15Z</dcterms:modified>
</cp:coreProperties>
</file>